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Nunito"/>
      <p:regular r:id="rId30"/>
      <p:bold r:id="rId31"/>
      <p:italic r:id="rId32"/>
      <p:boldItalic r:id="rId33"/>
    </p:embeddedFont>
    <p:embeddedFont>
      <p:font typeface="Maven Pro"/>
      <p:regular r:id="rId34"/>
      <p:bold r:id="rId35"/>
    </p:embeddedFont>
    <p:embeddedFont>
      <p:font typeface="Helvetica Neue"/>
      <p:regular r:id="rId36"/>
      <p:bold r:id="rId37"/>
      <p:italic r:id="rId38"/>
      <p:boldItalic r:id="rId39"/>
    </p:embeddedFont>
    <p:embeddedFont>
      <p:font typeface="Maven Pro Regular"/>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37" Type="http://schemas.openxmlformats.org/officeDocument/2006/relationships/font" Target="fonts/HelveticaNeue-bold.fntdata"/><Relationship Id="rId14" Type="http://schemas.openxmlformats.org/officeDocument/2006/relationships/slide" Target="slides/slide9.xml"/><Relationship Id="rId36" Type="http://schemas.openxmlformats.org/officeDocument/2006/relationships/font" Target="fonts/HelveticaNeue-regular.fntdata"/><Relationship Id="rId17" Type="http://schemas.openxmlformats.org/officeDocument/2006/relationships/slide" Target="slides/slide12.xml"/><Relationship Id="rId39" Type="http://schemas.openxmlformats.org/officeDocument/2006/relationships/font" Target="fonts/HelveticaNeue-boldItalic.fntdata"/><Relationship Id="rId16" Type="http://schemas.openxmlformats.org/officeDocument/2006/relationships/slide" Target="slides/slide11.xml"/><Relationship Id="rId38" Type="http://schemas.openxmlformats.org/officeDocument/2006/relationships/font" Target="fonts/HelveticaNeue-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s3/?nc=sn&amp;loc=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b5c333d8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b5c333d8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team 5. Today we will use a business case to explain how to leverage AWS for click prediction on big data.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7b5c333d80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b5c333d8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Athena is an interactive query service that makes it easy to analyze data directly from S3 using Standard SQL.</a:t>
            </a:r>
            <a:endParaRPr/>
          </a:p>
          <a:p>
            <a:pPr indent="0" lvl="0" marL="0" rtl="0" algn="l">
              <a:spcBef>
                <a:spcPts val="0"/>
              </a:spcBef>
              <a:spcAft>
                <a:spcPts val="0"/>
              </a:spcAft>
              <a:buNone/>
            </a:pPr>
            <a:r>
              <a:rPr lang="en"/>
              <a:t>Benefits</a:t>
            </a:r>
            <a:endParaRPr/>
          </a:p>
          <a:p>
            <a:pPr indent="0" lvl="0" marL="0" rtl="0" algn="l">
              <a:spcBef>
                <a:spcPts val="0"/>
              </a:spcBef>
              <a:spcAft>
                <a:spcPts val="0"/>
              </a:spcAft>
              <a:buNone/>
            </a:pPr>
            <a:r>
              <a:rPr lang="en"/>
              <a:t>1. Easy to Use: Presto SQL</a:t>
            </a:r>
            <a:endParaRPr/>
          </a:p>
          <a:p>
            <a:pPr indent="0" lvl="0" marL="0" rtl="0" algn="l">
              <a:spcBef>
                <a:spcPts val="0"/>
              </a:spcBef>
              <a:spcAft>
                <a:spcPts val="0"/>
              </a:spcAft>
              <a:buNone/>
            </a:pPr>
            <a:r>
              <a:rPr lang="en"/>
              <a:t>2. Simple Price: Pay only for data scanned: $5/T</a:t>
            </a:r>
            <a:endParaRPr/>
          </a:p>
          <a:p>
            <a:pPr indent="0" lvl="0" marL="0" rtl="0" algn="l">
              <a:spcBef>
                <a:spcPts val="0"/>
              </a:spcBef>
              <a:spcAft>
                <a:spcPts val="0"/>
              </a:spcAft>
              <a:buNone/>
            </a:pPr>
            <a:r>
              <a:rPr lang="en"/>
              <a:t>3. Query data directly from S3</a:t>
            </a:r>
            <a:endParaRPr/>
          </a:p>
          <a:p>
            <a:pPr indent="0" lvl="0" marL="0" rtl="0" algn="l">
              <a:spcBef>
                <a:spcPts val="0"/>
              </a:spcBef>
              <a:spcAft>
                <a:spcPts val="0"/>
              </a:spcAft>
              <a:buNone/>
            </a:pPr>
            <a:r>
              <a:rPr lang="en"/>
              <a:t>4. Fast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b5c333d80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b5c333d80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Athena is an interactive query service that makes it easy to analyze data directly from S3 using Standard SQL.</a:t>
            </a:r>
            <a:endParaRPr/>
          </a:p>
          <a:p>
            <a:pPr indent="0" lvl="0" marL="0" rtl="0" algn="l">
              <a:spcBef>
                <a:spcPts val="0"/>
              </a:spcBef>
              <a:spcAft>
                <a:spcPts val="0"/>
              </a:spcAft>
              <a:buNone/>
            </a:pPr>
            <a:r>
              <a:rPr lang="en"/>
              <a:t>Benefits</a:t>
            </a:r>
            <a:endParaRPr/>
          </a:p>
          <a:p>
            <a:pPr indent="0" lvl="0" marL="0" rtl="0" algn="l">
              <a:spcBef>
                <a:spcPts val="0"/>
              </a:spcBef>
              <a:spcAft>
                <a:spcPts val="0"/>
              </a:spcAft>
              <a:buNone/>
            </a:pPr>
            <a:r>
              <a:rPr lang="en"/>
              <a:t>1. Easy to Use: Presto SQL</a:t>
            </a:r>
            <a:endParaRPr/>
          </a:p>
          <a:p>
            <a:pPr indent="0" lvl="0" marL="0" rtl="0" algn="l">
              <a:spcBef>
                <a:spcPts val="0"/>
              </a:spcBef>
              <a:spcAft>
                <a:spcPts val="0"/>
              </a:spcAft>
              <a:buNone/>
            </a:pPr>
            <a:r>
              <a:rPr lang="en"/>
              <a:t>2. Simple Price: Pay only for data scanned: $5/T</a:t>
            </a:r>
            <a:endParaRPr/>
          </a:p>
          <a:p>
            <a:pPr indent="0" lvl="0" marL="0" rtl="0" algn="l">
              <a:spcBef>
                <a:spcPts val="0"/>
              </a:spcBef>
              <a:spcAft>
                <a:spcPts val="0"/>
              </a:spcAft>
              <a:buNone/>
            </a:pPr>
            <a:r>
              <a:rPr lang="en"/>
              <a:t>3. Query data directly from S3</a:t>
            </a:r>
            <a:endParaRPr/>
          </a:p>
          <a:p>
            <a:pPr indent="0" lvl="0" marL="0" rtl="0" algn="l">
              <a:spcBef>
                <a:spcPts val="0"/>
              </a:spcBef>
              <a:spcAft>
                <a:spcPts val="0"/>
              </a:spcAft>
              <a:buNone/>
            </a:pPr>
            <a:r>
              <a:rPr lang="en"/>
              <a:t>4. Fast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7ab910c93c_0_2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ab910c93c_0_2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7b5c333d80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b5c333d80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ab910c93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ab910c93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2200"/>
              </a:spcBef>
              <a:spcAft>
                <a:spcPts val="0"/>
              </a:spcAft>
              <a:buSzPts val="1050"/>
              <a:buChar char="●"/>
            </a:pPr>
            <a:r>
              <a:rPr lang="en" sz="1050">
                <a:highlight>
                  <a:srgbClr val="FFFFFF"/>
                </a:highlight>
              </a:rPr>
              <a:t>EC2 - is a web service that provides secure, scalable compute capacity in the cloud.</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EMR - is the industry leading cloud-native big data platform for processing vast amounts of data quickly and cost-effectively at scale. </a:t>
            </a:r>
            <a:r>
              <a:rPr lang="en" sz="1050">
                <a:solidFill>
                  <a:srgbClr val="333333"/>
                </a:solidFill>
                <a:highlight>
                  <a:srgbClr val="F1F4F6"/>
                </a:highlight>
                <a:latin typeface="Helvetica Neue"/>
                <a:ea typeface="Helvetica Neue"/>
                <a:cs typeface="Helvetica Neue"/>
                <a:sym typeface="Helvetica Neue"/>
              </a:rPr>
              <a:t>EMR pricing is simple and predictable: You pay a per-instance rate for every second used, with a one-minute minimum charge. With EMR, you can provision one, hundreds, or thousands of compute instances to process data at any scale.</a:t>
            </a:r>
            <a:endParaRPr sz="1050">
              <a:highlight>
                <a:srgbClr val="FFFFFF"/>
              </a:highlight>
            </a:endParaRPr>
          </a:p>
          <a:p>
            <a:pPr indent="0" lvl="0" marL="0" rtl="0" algn="l">
              <a:spcBef>
                <a:spcPts val="2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ab910c9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ab910c9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100"/>
              </a:spcBef>
              <a:spcAft>
                <a:spcPts val="0"/>
              </a:spcAft>
              <a:buNone/>
            </a:pPr>
            <a:r>
              <a:rPr lang="en" sz="1200">
                <a:highlight>
                  <a:srgbClr val="F2F3F3"/>
                </a:highlight>
                <a:latin typeface="Helvetica Neue"/>
                <a:ea typeface="Helvetica Neue"/>
                <a:cs typeface="Helvetica Neue"/>
                <a:sym typeface="Helvetica Neue"/>
              </a:rPr>
              <a:t>Automatically build, train, and tune models with full visibility and control, using Amazon SageMaker Autopilot</a:t>
            </a:r>
            <a:endParaRPr sz="1200">
              <a:highlight>
                <a:srgbClr val="F2F3F3"/>
              </a:highlight>
              <a:latin typeface="Helvetica Neue"/>
              <a:ea typeface="Helvetica Neue"/>
              <a:cs typeface="Helvetica Neue"/>
              <a:sym typeface="Helvetica Neue"/>
            </a:endParaRPr>
          </a:p>
          <a:p>
            <a:pPr indent="0" lvl="0" marL="0" rtl="0" algn="l">
              <a:lnSpc>
                <a:spcPct val="100000"/>
              </a:lnSpc>
              <a:spcBef>
                <a:spcPts val="1100"/>
              </a:spcBef>
              <a:spcAft>
                <a:spcPts val="0"/>
              </a:spcAft>
              <a:buNone/>
            </a:pPr>
            <a:r>
              <a:rPr lang="en" sz="1200">
                <a:highlight>
                  <a:srgbClr val="F2F3F3"/>
                </a:highlight>
                <a:latin typeface="Helvetica Neue"/>
                <a:ea typeface="Helvetica Neue"/>
                <a:cs typeface="Helvetica Neue"/>
                <a:sym typeface="Helvetica Neue"/>
              </a:rPr>
              <a:t>Build and collaborate faster using Amazon SageMaker Notebooks</a:t>
            </a:r>
            <a:endParaRPr sz="1200">
              <a:highlight>
                <a:srgbClr val="F2F3F3"/>
              </a:highlight>
              <a:latin typeface="Helvetica Neue"/>
              <a:ea typeface="Helvetica Neue"/>
              <a:cs typeface="Helvetica Neue"/>
              <a:sym typeface="Helvetica Neue"/>
            </a:endParaRPr>
          </a:p>
          <a:p>
            <a:pPr indent="0" lvl="0" marL="0" rtl="0" algn="l">
              <a:lnSpc>
                <a:spcPct val="100000"/>
              </a:lnSpc>
              <a:spcBef>
                <a:spcPts val="1100"/>
              </a:spcBef>
              <a:spcAft>
                <a:spcPts val="0"/>
              </a:spcAft>
              <a:buNone/>
            </a:pPr>
            <a:r>
              <a:rPr lang="en" sz="1200">
                <a:highlight>
                  <a:srgbClr val="F2F3F3"/>
                </a:highlight>
                <a:latin typeface="Helvetica Neue"/>
                <a:ea typeface="Helvetica Neue"/>
                <a:cs typeface="Helvetica Neue"/>
                <a:sym typeface="Helvetica Neue"/>
              </a:rPr>
              <a:t>Amazon SageMaker supports the leading deep learning frameworks</a:t>
            </a:r>
            <a:endParaRPr sz="1200">
              <a:highlight>
                <a:srgbClr val="F2F3F3"/>
              </a:highlight>
              <a:latin typeface="Helvetica Neue"/>
              <a:ea typeface="Helvetica Neue"/>
              <a:cs typeface="Helvetica Neue"/>
              <a:sym typeface="Helvetica Neue"/>
            </a:endParaRPr>
          </a:p>
          <a:p>
            <a:pPr indent="0" lvl="0" marL="0" rtl="0" algn="l">
              <a:lnSpc>
                <a:spcPct val="100000"/>
              </a:lnSpc>
              <a:spcBef>
                <a:spcPts val="1100"/>
              </a:spcBef>
              <a:spcAft>
                <a:spcPts val="0"/>
              </a:spcAft>
              <a:buNone/>
            </a:pPr>
            <a:r>
              <a:rPr lang="en" sz="1200">
                <a:solidFill>
                  <a:srgbClr val="333333"/>
                </a:solidFill>
                <a:highlight>
                  <a:srgbClr val="F2F3F3"/>
                </a:highlight>
                <a:latin typeface="Helvetica Neue"/>
                <a:ea typeface="Helvetica Neue"/>
                <a:cs typeface="Helvetica Neue"/>
                <a:sym typeface="Helvetica Neue"/>
              </a:rPr>
              <a:t>Supported frameworks include TensorFlow, PyTorch, Apache MXNet, Chainer, Keras, Gluon, Horovod, Scikit-learn, and Deep Graph Library. </a:t>
            </a:r>
            <a:endParaRPr sz="1200">
              <a:solidFill>
                <a:srgbClr val="333333"/>
              </a:solidFill>
              <a:highlight>
                <a:srgbClr val="F2F3F3"/>
              </a:highlight>
              <a:latin typeface="Helvetica Neue"/>
              <a:ea typeface="Helvetica Neue"/>
              <a:cs typeface="Helvetica Neue"/>
              <a:sym typeface="Helvetica Neue"/>
            </a:endParaRPr>
          </a:p>
          <a:p>
            <a:pPr indent="0" lvl="0" marL="0" rtl="0" algn="l">
              <a:lnSpc>
                <a:spcPct val="100000"/>
              </a:lnSpc>
              <a:spcBef>
                <a:spcPts val="1100"/>
              </a:spcBef>
              <a:spcAft>
                <a:spcPts val="0"/>
              </a:spcAft>
              <a:buNone/>
            </a:pPr>
            <a:r>
              <a:t/>
            </a:r>
            <a:endParaRPr sz="1200">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b5c333d80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b5c333d80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7b5c333d80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b5c333d80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7b5c333d80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to Use</a:t>
            </a:r>
            <a:endParaRPr/>
          </a:p>
          <a:p>
            <a:pPr indent="0" lvl="0" marL="0" rtl="0" algn="l">
              <a:spcBef>
                <a:spcPts val="0"/>
              </a:spcBef>
              <a:spcAft>
                <a:spcPts val="0"/>
              </a:spcAft>
              <a:buNone/>
            </a:pPr>
            <a:r>
              <a:rPr lang="en"/>
              <a:t>Handling Problems in 1 Ecosystem - AWS</a:t>
            </a:r>
            <a:endParaRPr/>
          </a:p>
          <a:p>
            <a:pPr indent="0" lvl="0" marL="0" rtl="0" algn="l">
              <a:spcBef>
                <a:spcPts val="0"/>
              </a:spcBef>
              <a:spcAft>
                <a:spcPts val="0"/>
              </a:spcAft>
              <a:buNone/>
            </a:pPr>
            <a:r>
              <a:rPr lang="en"/>
              <a:t>Spending Budget Efficiently</a:t>
            </a:r>
            <a:endParaRPr/>
          </a:p>
          <a:p>
            <a:pPr indent="0" lvl="0" marL="0" rtl="0" algn="l">
              <a:spcBef>
                <a:spcPts val="0"/>
              </a:spcBef>
              <a:spcAft>
                <a:spcPts val="0"/>
              </a:spcAft>
              <a:buNone/>
            </a:pPr>
            <a:r>
              <a:rPr lang="en"/>
              <a:t>Secure and Reliable</a:t>
            </a:r>
            <a:endParaRPr/>
          </a:p>
          <a:p>
            <a:pPr indent="0" lvl="0" marL="0" rtl="0" algn="l">
              <a:spcBef>
                <a:spcPts val="0"/>
              </a:spcBef>
              <a:spcAft>
                <a:spcPts val="0"/>
              </a:spcAft>
              <a:buNone/>
            </a:pPr>
            <a:r>
              <a:rPr lang="en"/>
              <a:t>Applicable in Other Industries</a:t>
            </a:r>
            <a:endParaRPr/>
          </a:p>
        </p:txBody>
      </p:sp>
      <p:sp>
        <p:nvSpPr>
          <p:cNvPr id="529" name="Google Shape;529;g7b5c333d80_0_1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b5c333d80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b5c333d80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ab910c93c_1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agenda today. We will firstly introduce the con</a:t>
            </a:r>
            <a:r>
              <a:rPr lang="en"/>
              <a:t>text of click prediction. Then we will explain our approach and introduce the different tools that we use. Then we will talk about the </a:t>
            </a:r>
            <a:r>
              <a:rPr lang="en"/>
              <a:t>results and our next step.</a:t>
            </a:r>
            <a:endParaRPr/>
          </a:p>
        </p:txBody>
      </p:sp>
      <p:sp>
        <p:nvSpPr>
          <p:cNvPr id="341" name="Google Shape;341;g7ab910c93c_1_9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b5c333d80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b5c333d80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 athena : </a:t>
            </a:r>
            <a:r>
              <a:rPr lang="en"/>
              <a:t>Hoena, B. A., and Laurel Bowman. “Athena.” </a:t>
            </a:r>
            <a:r>
              <a:rPr i="1" lang="en"/>
              <a:t>Amazon</a:t>
            </a:r>
            <a:r>
              <a:rPr lang="en"/>
              <a:t>, Capstone Press, 2003, docs.aws.amazon.com/athena/latest/ug/what-is.html.</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b5c333d80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b5c333d80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Outbrain is a web’s leading content discovery platform, which</a:t>
            </a:r>
            <a:r>
              <a:rPr lang="en"/>
              <a:t> maintains a network of publishers and advertisers.</a:t>
            </a:r>
            <a:r>
              <a:rPr lang="en"/>
              <a:t> It pairs relevant content and readers with 250 billion personalized recommendations every month across several thousand sites. We will use outbrain as an example</a:t>
            </a:r>
            <a:r>
              <a:rPr lang="en"/>
              <a:t> to explain how to leverage AWS for click prediction</a:t>
            </a:r>
            <a:r>
              <a:rPr lang="en"/>
              <a:t>.</a:t>
            </a:r>
            <a:endParaRPr/>
          </a:p>
          <a:p>
            <a:pPr indent="0" lvl="0" marL="0" rtl="0" algn="l">
              <a:spcBef>
                <a:spcPts val="0"/>
              </a:spcBef>
              <a:spcAft>
                <a:spcPts val="0"/>
              </a:spcAft>
              <a:buNone/>
            </a:pPr>
            <a:r>
              <a:rPr lang="en"/>
              <a:t>You can see the picture in the left side. For the TIME website, there are several advertisements that is recommended by outbrain. Every click matters because it earns revenues by including ads </a:t>
            </a:r>
            <a:r>
              <a:rPr lang="en"/>
              <a:t>among recommended stories </a:t>
            </a:r>
            <a:r>
              <a:rPr lang="en"/>
              <a:t>and clicks from users.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7b5c333d8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b5c333d80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every click matters, we want to know how to improve CTR, which is short for click through rate. </a:t>
            </a:r>
            <a:r>
              <a:rPr lang="en" sz="1050">
                <a:solidFill>
                  <a:srgbClr val="545454"/>
                </a:solidFill>
                <a:highlight>
                  <a:srgbClr val="FFFFFF"/>
                </a:highlight>
                <a:latin typeface="Roboto"/>
                <a:ea typeface="Roboto"/>
                <a:cs typeface="Roboto"/>
                <a:sym typeface="Roboto"/>
              </a:rPr>
              <a:t>a metric that measures the number of clicks advertisers receive on their ads per number of impressions. </a:t>
            </a:r>
            <a:r>
              <a:rPr lang="en"/>
              <a:t>CTR prediction is very relevant for industries like e-commerce and advertisement, as tiny improvements in user conversion may lead to significant increases in profits, also providing a better user experience.</a:t>
            </a:r>
            <a:endParaRPr/>
          </a:p>
          <a:p>
            <a:pPr indent="0" lvl="0" marL="0" rtl="0" algn="l">
              <a:spcBef>
                <a:spcPts val="0"/>
              </a:spcBef>
              <a:spcAft>
                <a:spcPts val="0"/>
              </a:spcAft>
              <a:buNone/>
            </a:pPr>
            <a:r>
              <a:rPr lang="en"/>
              <a:t>For example, this screenshot shows paid content (ads) are presented to a user in a CNN (publisher) news page.</a:t>
            </a:r>
            <a:endParaRPr/>
          </a:p>
          <a:p>
            <a:pPr indent="0" lvl="0" marL="0" rtl="0" algn="l">
              <a:spcBef>
                <a:spcPts val="0"/>
              </a:spcBef>
              <a:spcAft>
                <a:spcPts val="0"/>
              </a:spcAft>
              <a:buNone/>
            </a:pPr>
            <a:r>
              <a:rPr lang="en"/>
              <a:t>We want to predict which pieces of content its users are likely to click 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abc88145b_0_9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is available at kaggle.com. We get two data set from kaggle, one is training set and another one is test set. For training set, it’s 23 gb and has more than 2 years records. For the test set, it’s 7 gb and has 5 and a half months records. Both have 60 variable.</a:t>
            </a:r>
            <a:endParaRPr/>
          </a:p>
        </p:txBody>
      </p:sp>
      <p:sp>
        <p:nvSpPr>
          <p:cNvPr id="379" name="Google Shape;379;g7abc88145b_0_9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7ab910c93c_0_2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ab910c93c_0_2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b5c333d80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b5c333d80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7b5c333d80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b5c333d80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2"/>
              </a:rPr>
              <a:t>https://aws.amazon.com/s3/?nc=sn&amp;loc=1</a:t>
            </a:r>
            <a:endParaRPr sz="1200"/>
          </a:p>
          <a:p>
            <a:pPr indent="-304800" lvl="0" marL="457200" rtl="0" algn="l">
              <a:lnSpc>
                <a:spcPct val="115000"/>
              </a:lnSpc>
              <a:spcBef>
                <a:spcPts val="2200"/>
              </a:spcBef>
              <a:spcAft>
                <a:spcPts val="0"/>
              </a:spcAft>
              <a:buSzPts val="1200"/>
              <a:buChar char="●"/>
            </a:pPr>
            <a:r>
              <a:rPr lang="en" sz="1200">
                <a:highlight>
                  <a:srgbClr val="FFFFFF"/>
                </a:highlight>
              </a:rPr>
              <a:t>S3 - is an object storage service that offers industry-leading scalability, data availability, security, and performance.</a:t>
            </a:r>
            <a:endParaRPr sz="1200">
              <a:highlight>
                <a:srgbClr val="FFFFFF"/>
              </a:highlight>
            </a:endParaRPr>
          </a:p>
          <a:p>
            <a:pPr indent="-304800" lvl="0" marL="457200" rtl="0" algn="l">
              <a:lnSpc>
                <a:spcPct val="115000"/>
              </a:lnSpc>
              <a:spcBef>
                <a:spcPts val="0"/>
              </a:spcBef>
              <a:spcAft>
                <a:spcPts val="0"/>
              </a:spcAft>
              <a:buSzPts val="1200"/>
              <a:buChar char="●"/>
            </a:pPr>
            <a:r>
              <a:rPr lang="en" sz="1200">
                <a:solidFill>
                  <a:srgbClr val="232F3E"/>
                </a:solidFill>
              </a:rPr>
              <a:t>Benefits: store, analyse and retrieve </a:t>
            </a:r>
            <a:r>
              <a:rPr b="1" lang="en" sz="1200">
                <a:solidFill>
                  <a:srgbClr val="232F3E"/>
                </a:solidFill>
              </a:rPr>
              <a:t>large </a:t>
            </a:r>
            <a:r>
              <a:rPr lang="en" sz="1200">
                <a:solidFill>
                  <a:srgbClr val="232F3E"/>
                </a:solidFill>
              </a:rPr>
              <a:t>data from different platforms </a:t>
            </a:r>
            <a:r>
              <a:rPr lang="en" sz="1200">
                <a:solidFill>
                  <a:srgbClr val="676767"/>
                </a:solidFill>
                <a:highlight>
                  <a:srgbClr val="FFFFFF"/>
                </a:highlight>
              </a:rPr>
              <a:t>only pay for your what you use</a:t>
            </a:r>
            <a:endParaRPr sz="1200">
              <a:highlight>
                <a:srgbClr val="FFFFFF"/>
              </a:highlight>
            </a:endParaRPr>
          </a:p>
          <a:p>
            <a:pPr indent="0" lvl="0" marL="0" rtl="0" algn="l">
              <a:spcBef>
                <a:spcPts val="220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b5c333d80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b5c333d80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200">
                <a:solidFill>
                  <a:srgbClr val="444444"/>
                </a:solidFill>
                <a:highlight>
                  <a:srgbClr val="FFFFFF"/>
                </a:highlight>
              </a:rPr>
              <a:t>Amazon Athena is an interactive query service that makes it easy to analyze data directly in Amazon Simple Storage Service (Amazon S3) using standard SQL. With a few actions in the AWS Management Console, you can point Athena at your data stored in Amazon S3 and begin using standard SQL to run ad-hoc queries and get results in seconds.</a:t>
            </a:r>
            <a:endParaRPr sz="1200">
              <a:solidFill>
                <a:srgbClr val="444444"/>
              </a:solidFill>
              <a:highlight>
                <a:srgbClr val="FFFFFF"/>
              </a:highlight>
            </a:endParaRPr>
          </a:p>
          <a:p>
            <a:pPr indent="0" lvl="0" marL="0" rtl="0" algn="l">
              <a:lnSpc>
                <a:spcPct val="115000"/>
              </a:lnSpc>
              <a:spcBef>
                <a:spcPts val="2200"/>
              </a:spcBef>
              <a:spcAft>
                <a:spcPts val="0"/>
              </a:spcAft>
              <a:buNone/>
            </a:pPr>
            <a:r>
              <a:rPr lang="en" sz="1200">
                <a:solidFill>
                  <a:srgbClr val="444444"/>
                </a:solidFill>
                <a:highlight>
                  <a:srgbClr val="FFFFFF"/>
                </a:highlight>
              </a:rPr>
              <a:t>Athena is serverless, so there is no infrastructure to set up or manage, and you pay only for the queries you run. Athena scales automatically—executing queries in parallel—so results are fast, even with large datasets and complex queries</a:t>
            </a:r>
            <a:r>
              <a:rPr lang="en" sz="1200">
                <a:solidFill>
                  <a:srgbClr val="676767"/>
                </a:solidFill>
                <a:highlight>
                  <a:srgbClr val="FFFFFF"/>
                </a:highlight>
              </a:rPr>
              <a:t>you use</a:t>
            </a:r>
            <a:endParaRPr sz="1200">
              <a:highlight>
                <a:srgbClr val="FFFFFF"/>
              </a:highlight>
            </a:endParaRPr>
          </a:p>
          <a:p>
            <a:pPr indent="0" lvl="0" marL="0" rtl="0" algn="l">
              <a:spcBef>
                <a:spcPts val="2200"/>
              </a:spcBef>
              <a:spcAft>
                <a:spcPts val="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blipFill>
          <a:blip r:embed="rId2">
            <a:alphaModFix/>
          </a:blip>
          <a:stretch>
            <a:fillRect/>
          </a:stretch>
        </a:blipFill>
      </p:bgPr>
    </p:bg>
    <p:spTree>
      <p:nvGrpSpPr>
        <p:cNvPr id="273" name="Shape 273"/>
        <p:cNvGrpSpPr/>
        <p:nvPr/>
      </p:nvGrpSpPr>
      <p:grpSpPr>
        <a:xfrm>
          <a:off x="0" y="0"/>
          <a:ext cx="0" cy="0"/>
          <a:chOff x="0" y="0"/>
          <a:chExt cx="0" cy="0"/>
        </a:xfrm>
      </p:grpSpPr>
      <p:grpSp>
        <p:nvGrpSpPr>
          <p:cNvPr id="274" name="Google Shape;274;p13"/>
          <p:cNvGrpSpPr/>
          <p:nvPr/>
        </p:nvGrpSpPr>
        <p:grpSpPr>
          <a:xfrm>
            <a:off x="3136266" y="-122874"/>
            <a:ext cx="999312" cy="999312"/>
            <a:chOff x="348199" y="94329"/>
            <a:chExt cx="1116300" cy="1116300"/>
          </a:xfrm>
        </p:grpSpPr>
        <p:sp>
          <p:nvSpPr>
            <p:cNvPr id="275" name="Google Shape;275;p1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rot="-5400000">
              <a:off x="348199" y="94329"/>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Layout">
  <p:cSld name="Basic Layout">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14"/>
          <p:cNvSpPr/>
          <p:nvPr/>
        </p:nvSpPr>
        <p:spPr>
          <a:xfrm>
            <a:off x="0" y="0"/>
            <a:ext cx="9144000" cy="10596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79" name="Google Shape;279;p14"/>
          <p:cNvSpPr txBox="1"/>
          <p:nvPr>
            <p:ph idx="1" type="body"/>
          </p:nvPr>
        </p:nvSpPr>
        <p:spPr>
          <a:xfrm>
            <a:off x="0" y="123478"/>
            <a:ext cx="9144000" cy="576000"/>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80" name="Google Shape;280;p14"/>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281" name="Google Shape;281;p14"/>
          <p:cNvGrpSpPr/>
          <p:nvPr/>
        </p:nvGrpSpPr>
        <p:grpSpPr>
          <a:xfrm>
            <a:off x="2609641" y="-192174"/>
            <a:ext cx="999312" cy="999312"/>
            <a:chOff x="348199" y="179450"/>
            <a:chExt cx="1116300" cy="1116300"/>
          </a:xfrm>
        </p:grpSpPr>
        <p:sp>
          <p:nvSpPr>
            <p:cNvPr id="282" name="Google Shape;282;p1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ontents slide layout">
  <p:cSld name="7_Contents slide layout">
    <p:spTree>
      <p:nvGrpSpPr>
        <p:cNvPr id="284" name="Shape 284"/>
        <p:cNvGrpSpPr/>
        <p:nvPr/>
      </p:nvGrpSpPr>
      <p:grpSpPr>
        <a:xfrm>
          <a:off x="0" y="0"/>
          <a:ext cx="0" cy="0"/>
          <a:chOff x="0" y="0"/>
          <a:chExt cx="0" cy="0"/>
        </a:xfrm>
      </p:grpSpPr>
      <p:sp>
        <p:nvSpPr>
          <p:cNvPr id="285" name="Google Shape;285;p15"/>
          <p:cNvSpPr txBox="1"/>
          <p:nvPr>
            <p:ph idx="1" type="body"/>
          </p:nvPr>
        </p:nvSpPr>
        <p:spPr>
          <a:xfrm>
            <a:off x="242647" y="300354"/>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286" name="Google Shape;286;p15"/>
          <p:cNvGrpSpPr/>
          <p:nvPr/>
        </p:nvGrpSpPr>
        <p:grpSpPr>
          <a:xfrm>
            <a:off x="2223441" y="-155961"/>
            <a:ext cx="999312" cy="999312"/>
            <a:chOff x="348199" y="179450"/>
            <a:chExt cx="1116300" cy="1116300"/>
          </a:xfrm>
        </p:grpSpPr>
        <p:sp>
          <p:nvSpPr>
            <p:cNvPr id="287" name="Google Shape;287;p1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16"/>
          <p:cNvSpPr txBox="1"/>
          <p:nvPr>
            <p:ph idx="1" type="body"/>
          </p:nvPr>
        </p:nvSpPr>
        <p:spPr>
          <a:xfrm>
            <a:off x="0" y="3705210"/>
            <a:ext cx="9144000" cy="5226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72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1" name="Google Shape;291;p16"/>
          <p:cNvSpPr txBox="1"/>
          <p:nvPr>
            <p:ph idx="2" type="body"/>
          </p:nvPr>
        </p:nvSpPr>
        <p:spPr>
          <a:xfrm>
            <a:off x="-148" y="4227934"/>
            <a:ext cx="9144000" cy="288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280"/>
              </a:spcBef>
              <a:spcAft>
                <a:spcPts val="0"/>
              </a:spcAft>
              <a:buClr>
                <a:srgbClr val="3F3F3F"/>
              </a:buClr>
              <a:buSzPts val="1400"/>
              <a:buFont typeface="Arial"/>
              <a:buNone/>
              <a:defRPr b="1" i="0" sz="1400" u="none" cap="none" strike="noStrike">
                <a:solidFill>
                  <a:srgbClr val="3F3F3F"/>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Google Shape;293;p17"/>
          <p:cNvSpPr/>
          <p:nvPr/>
        </p:nvSpPr>
        <p:spPr>
          <a:xfrm>
            <a:off x="0" y="0"/>
            <a:ext cx="9144000" cy="5143500"/>
          </a:xfrm>
          <a:prstGeom prst="rect">
            <a:avLst/>
          </a:prstGeom>
          <a:solidFill>
            <a:schemeClr val="lt1">
              <a:alpha val="3882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17"/>
          <p:cNvSpPr/>
          <p:nvPr/>
        </p:nvSpPr>
        <p:spPr>
          <a:xfrm>
            <a:off x="2699792" y="699542"/>
            <a:ext cx="3744300" cy="3744300"/>
          </a:xfrm>
          <a:prstGeom prst="ellipse">
            <a:avLst/>
          </a:prstGeom>
          <a:solidFill>
            <a:schemeClr val="accent1">
              <a:alpha val="768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17"/>
          <p:cNvSpPr txBox="1"/>
          <p:nvPr>
            <p:ph idx="1" type="body"/>
          </p:nvPr>
        </p:nvSpPr>
        <p:spPr>
          <a:xfrm>
            <a:off x="2699792" y="2181230"/>
            <a:ext cx="3744300" cy="576000"/>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6" name="Google Shape;296;p17"/>
          <p:cNvSpPr txBox="1"/>
          <p:nvPr>
            <p:ph idx="2" type="body"/>
          </p:nvPr>
        </p:nvSpPr>
        <p:spPr>
          <a:xfrm>
            <a:off x="2699644" y="2757294"/>
            <a:ext cx="3744300" cy="288000"/>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asic Layout">
  <p:cSld name="3_Basic Layout">
    <p:bg>
      <p:bgPr>
        <a:blipFill>
          <a:blip r:embed="rId2">
            <a:alphaModFix/>
          </a:blip>
          <a:stretch>
            <a:fillRect/>
          </a:stretch>
        </a:blipFill>
      </p:bgPr>
    </p:bg>
    <p:spTree>
      <p:nvGrpSpPr>
        <p:cNvPr id="297" name="Shape 297"/>
        <p:cNvGrpSpPr/>
        <p:nvPr/>
      </p:nvGrpSpPr>
      <p:grpSpPr>
        <a:xfrm>
          <a:off x="0" y="0"/>
          <a:ext cx="0" cy="0"/>
          <a:chOff x="0" y="0"/>
          <a:chExt cx="0" cy="0"/>
        </a:xfrm>
      </p:grpSpPr>
      <p:sp>
        <p:nvSpPr>
          <p:cNvPr id="298" name="Google Shape;298;p18"/>
          <p:cNvSpPr/>
          <p:nvPr/>
        </p:nvSpPr>
        <p:spPr>
          <a:xfrm>
            <a:off x="0" y="0"/>
            <a:ext cx="9144000" cy="10596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99" name="Google Shape;299;p18"/>
          <p:cNvSpPr txBox="1"/>
          <p:nvPr>
            <p:ph idx="1" type="body"/>
          </p:nvPr>
        </p:nvSpPr>
        <p:spPr>
          <a:xfrm>
            <a:off x="0" y="123478"/>
            <a:ext cx="9144000" cy="576000"/>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0" name="Google Shape;300;p18"/>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1" name="Google Shape;301;p18"/>
          <p:cNvSpPr/>
          <p:nvPr>
            <p:ph idx="3" type="pic"/>
          </p:nvPr>
        </p:nvSpPr>
        <p:spPr>
          <a:xfrm>
            <a:off x="649246" y="1275606"/>
            <a:ext cx="1648800" cy="1648800"/>
          </a:xfrm>
          <a:prstGeom prst="ellipse">
            <a:avLst/>
          </a:prstGeom>
          <a:solidFill>
            <a:srgbClr val="F2F2F2"/>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02" name="Google Shape;302;p18"/>
          <p:cNvSpPr/>
          <p:nvPr>
            <p:ph idx="4" type="pic"/>
          </p:nvPr>
        </p:nvSpPr>
        <p:spPr>
          <a:xfrm>
            <a:off x="2720790" y="1275606"/>
            <a:ext cx="1648800" cy="1648800"/>
          </a:xfrm>
          <a:prstGeom prst="ellipse">
            <a:avLst/>
          </a:prstGeom>
          <a:solidFill>
            <a:srgbClr val="F2F2F2"/>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03" name="Google Shape;303;p18"/>
          <p:cNvSpPr/>
          <p:nvPr>
            <p:ph idx="5" type="pic"/>
          </p:nvPr>
        </p:nvSpPr>
        <p:spPr>
          <a:xfrm>
            <a:off x="4792334" y="1275606"/>
            <a:ext cx="1648800" cy="1648800"/>
          </a:xfrm>
          <a:prstGeom prst="ellipse">
            <a:avLst/>
          </a:prstGeom>
          <a:solidFill>
            <a:srgbClr val="F2F2F2"/>
          </a:solid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04" name="Google Shape;304;p18"/>
          <p:cNvSpPr/>
          <p:nvPr>
            <p:ph idx="6" type="pic"/>
          </p:nvPr>
        </p:nvSpPr>
        <p:spPr>
          <a:xfrm>
            <a:off x="6863879" y="1275606"/>
            <a:ext cx="1648800" cy="1648800"/>
          </a:xfrm>
          <a:prstGeom prst="ellipse">
            <a:avLst/>
          </a:prstGeom>
          <a:solidFill>
            <a:srgbClr val="F2F2F2"/>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_2">
    <p:bg>
      <p:bgPr>
        <a:solidFill>
          <a:srgbClr val="FFFFFF"/>
        </a:solidFill>
      </p:bgPr>
    </p:bg>
    <p:spTree>
      <p:nvGrpSpPr>
        <p:cNvPr id="305" name="Shape 305"/>
        <p:cNvGrpSpPr/>
        <p:nvPr/>
      </p:nvGrpSpPr>
      <p:grpSpPr>
        <a:xfrm>
          <a:off x="0" y="0"/>
          <a:ext cx="0" cy="0"/>
          <a:chOff x="0" y="0"/>
          <a:chExt cx="0" cy="0"/>
        </a:xfrm>
      </p:grpSpPr>
      <p:sp>
        <p:nvSpPr>
          <p:cNvPr id="306" name="Google Shape;306;p1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19"/>
          <p:cNvGrpSpPr/>
          <p:nvPr/>
        </p:nvGrpSpPr>
        <p:grpSpPr>
          <a:xfrm>
            <a:off x="2" y="4713898"/>
            <a:ext cx="3047923" cy="429600"/>
            <a:chOff x="-73" y="4713898"/>
            <a:chExt cx="3047923" cy="429600"/>
          </a:xfrm>
        </p:grpSpPr>
        <p:sp>
          <p:nvSpPr>
            <p:cNvPr id="308" name="Google Shape;308;p19"/>
            <p:cNvSpPr/>
            <p:nvPr/>
          </p:nvSpPr>
          <p:spPr>
            <a:xfrm rot="-5400000">
              <a:off x="2452050" y="4547698"/>
              <a:ext cx="429600" cy="7620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rot="-5400000">
              <a:off x="928119" y="45476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flipH="1" rot="5400000">
              <a:off x="1689952"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flipH="1" rot="5400000">
              <a:off x="166127"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19"/>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txBox="1"/>
          <p:nvPr>
            <p:ph type="title"/>
          </p:nvPr>
        </p:nvSpPr>
        <p:spPr>
          <a:xfrm>
            <a:off x="185350" y="352000"/>
            <a:ext cx="2683200" cy="40788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None/>
              <a:defRPr b="1" sz="3000">
                <a:solidFill>
                  <a:srgbClr val="212121"/>
                </a:solidFill>
              </a:defRPr>
            </a:lvl1pPr>
            <a:lvl2pPr lvl="1" rtl="0" algn="l">
              <a:lnSpc>
                <a:spcPct val="100000"/>
              </a:lnSpc>
              <a:spcBef>
                <a:spcPts val="0"/>
              </a:spcBef>
              <a:spcAft>
                <a:spcPts val="0"/>
              </a:spcAft>
              <a:buNone/>
              <a:defRPr b="1" sz="3000">
                <a:solidFill>
                  <a:srgbClr val="212121"/>
                </a:solidFill>
              </a:defRPr>
            </a:lvl2pPr>
            <a:lvl3pPr lvl="2" rtl="0" algn="l">
              <a:lnSpc>
                <a:spcPct val="100000"/>
              </a:lnSpc>
              <a:spcBef>
                <a:spcPts val="0"/>
              </a:spcBef>
              <a:spcAft>
                <a:spcPts val="0"/>
              </a:spcAft>
              <a:buNone/>
              <a:defRPr b="1" sz="3000">
                <a:solidFill>
                  <a:srgbClr val="212121"/>
                </a:solidFill>
              </a:defRPr>
            </a:lvl3pPr>
            <a:lvl4pPr lvl="3" rtl="0" algn="l">
              <a:lnSpc>
                <a:spcPct val="100000"/>
              </a:lnSpc>
              <a:spcBef>
                <a:spcPts val="0"/>
              </a:spcBef>
              <a:spcAft>
                <a:spcPts val="0"/>
              </a:spcAft>
              <a:buNone/>
              <a:defRPr b="1" sz="3000">
                <a:solidFill>
                  <a:srgbClr val="212121"/>
                </a:solidFill>
              </a:defRPr>
            </a:lvl4pPr>
            <a:lvl5pPr lvl="4" rtl="0" algn="l">
              <a:lnSpc>
                <a:spcPct val="100000"/>
              </a:lnSpc>
              <a:spcBef>
                <a:spcPts val="0"/>
              </a:spcBef>
              <a:spcAft>
                <a:spcPts val="0"/>
              </a:spcAft>
              <a:buNone/>
              <a:defRPr b="1" sz="3000">
                <a:solidFill>
                  <a:srgbClr val="212121"/>
                </a:solidFill>
              </a:defRPr>
            </a:lvl5pPr>
            <a:lvl6pPr lvl="5" rtl="0" algn="l">
              <a:lnSpc>
                <a:spcPct val="100000"/>
              </a:lnSpc>
              <a:spcBef>
                <a:spcPts val="0"/>
              </a:spcBef>
              <a:spcAft>
                <a:spcPts val="0"/>
              </a:spcAft>
              <a:buNone/>
              <a:defRPr b="1" sz="3000">
                <a:solidFill>
                  <a:srgbClr val="212121"/>
                </a:solidFill>
              </a:defRPr>
            </a:lvl6pPr>
            <a:lvl7pPr lvl="6" rtl="0" algn="l">
              <a:lnSpc>
                <a:spcPct val="100000"/>
              </a:lnSpc>
              <a:spcBef>
                <a:spcPts val="0"/>
              </a:spcBef>
              <a:spcAft>
                <a:spcPts val="0"/>
              </a:spcAft>
              <a:buNone/>
              <a:defRPr b="1" sz="3000">
                <a:solidFill>
                  <a:srgbClr val="212121"/>
                </a:solidFill>
              </a:defRPr>
            </a:lvl7pPr>
            <a:lvl8pPr lvl="7" rtl="0" algn="l">
              <a:lnSpc>
                <a:spcPct val="100000"/>
              </a:lnSpc>
              <a:spcBef>
                <a:spcPts val="0"/>
              </a:spcBef>
              <a:spcAft>
                <a:spcPts val="0"/>
              </a:spcAft>
              <a:buNone/>
              <a:defRPr b="1" sz="3000">
                <a:solidFill>
                  <a:srgbClr val="212121"/>
                </a:solidFill>
              </a:defRPr>
            </a:lvl8pPr>
            <a:lvl9pPr lvl="8" rtl="0" algn="l">
              <a:lnSpc>
                <a:spcPct val="100000"/>
              </a:lnSpc>
              <a:spcBef>
                <a:spcPts val="0"/>
              </a:spcBef>
              <a:spcAft>
                <a:spcPts val="0"/>
              </a:spcAft>
              <a:buNone/>
              <a:defRPr b="1" sz="3000">
                <a:solidFill>
                  <a:srgbClr val="212121"/>
                </a:solidFill>
              </a:defRPr>
            </a:lvl9pPr>
          </a:lstStyle>
          <a:p/>
        </p:txBody>
      </p:sp>
      <p:sp>
        <p:nvSpPr>
          <p:cNvPr id="314" name="Google Shape;314;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6) with Caption">
  <p:cSld name="Content (6) with Caption">
    <p:spTree>
      <p:nvGrpSpPr>
        <p:cNvPr id="315" name="Shape 315"/>
        <p:cNvGrpSpPr/>
        <p:nvPr/>
      </p:nvGrpSpPr>
      <p:grpSpPr>
        <a:xfrm>
          <a:off x="0" y="0"/>
          <a:ext cx="0" cy="0"/>
          <a:chOff x="0" y="0"/>
          <a:chExt cx="0" cy="0"/>
        </a:xfrm>
      </p:grpSpPr>
      <p:sp>
        <p:nvSpPr>
          <p:cNvPr id="316" name="Google Shape;316;p20"/>
          <p:cNvSpPr txBox="1"/>
          <p:nvPr>
            <p:ph idx="1" type="body"/>
          </p:nvPr>
        </p:nvSpPr>
        <p:spPr>
          <a:xfrm>
            <a:off x="679444" y="2271349"/>
            <a:ext cx="1923900" cy="340800"/>
          </a:xfrm>
          <a:prstGeom prst="rect">
            <a:avLst/>
          </a:prstGeom>
          <a:noFill/>
          <a:ln>
            <a:noFill/>
          </a:ln>
        </p:spPr>
        <p:txBody>
          <a:bodyPr anchorCtr="0" anchor="t" bIns="45700" lIns="91425" spcFirstLastPara="1" rIns="91425" wrap="square" tIns="45700">
            <a:noAutofit/>
          </a:bodyPr>
          <a:lstStyle>
            <a:lvl1pPr indent="-228600" lvl="0" marL="457200" rtl="0" algn="ctr">
              <a:spcBef>
                <a:spcPts val="320"/>
              </a:spcBef>
              <a:spcAft>
                <a:spcPts val="0"/>
              </a:spcAft>
              <a:buClr>
                <a:schemeClr val="dk1"/>
              </a:buClr>
              <a:buSzPts val="1600"/>
              <a:buNone/>
              <a:defRPr sz="1600"/>
            </a:lvl1pPr>
            <a:lvl2pPr indent="-228600" lvl="1" marL="914400" rtl="0" algn="l">
              <a:spcBef>
                <a:spcPts val="1600"/>
              </a:spcBef>
              <a:spcAft>
                <a:spcPts val="0"/>
              </a:spcAft>
              <a:buClr>
                <a:schemeClr val="dk1"/>
              </a:buClr>
              <a:buSzPts val="1200"/>
              <a:buNone/>
              <a:defRPr sz="1200"/>
            </a:lvl2pPr>
            <a:lvl3pPr indent="-228600" lvl="2" marL="1371600" rtl="0" algn="l">
              <a:spcBef>
                <a:spcPts val="1600"/>
              </a:spcBef>
              <a:spcAft>
                <a:spcPts val="0"/>
              </a:spcAft>
              <a:buClr>
                <a:schemeClr val="dk1"/>
              </a:buClr>
              <a:buSzPts val="1000"/>
              <a:buNone/>
              <a:defRPr sz="1000"/>
            </a:lvl3pPr>
            <a:lvl4pPr indent="-228600" lvl="3" marL="1828800" rtl="0" algn="l">
              <a:spcBef>
                <a:spcPts val="1600"/>
              </a:spcBef>
              <a:spcAft>
                <a:spcPts val="0"/>
              </a:spcAft>
              <a:buClr>
                <a:schemeClr val="dk1"/>
              </a:buClr>
              <a:buSzPts val="900"/>
              <a:buNone/>
              <a:defRPr sz="900"/>
            </a:lvl4pPr>
            <a:lvl5pPr indent="-228600" lvl="4" marL="2286000" rtl="0" algn="l">
              <a:spcBef>
                <a:spcPts val="1600"/>
              </a:spcBef>
              <a:spcAft>
                <a:spcPts val="0"/>
              </a:spcAft>
              <a:buClr>
                <a:schemeClr val="dk1"/>
              </a:buClr>
              <a:buSzPts val="900"/>
              <a:buNone/>
              <a:defRPr sz="900"/>
            </a:lvl5pPr>
            <a:lvl6pPr indent="-228600" lvl="5" marL="2743200" rtl="0" algn="l">
              <a:spcBef>
                <a:spcPts val="1600"/>
              </a:spcBef>
              <a:spcAft>
                <a:spcPts val="0"/>
              </a:spcAft>
              <a:buClr>
                <a:schemeClr val="dk1"/>
              </a:buClr>
              <a:buSzPts val="900"/>
              <a:buNone/>
              <a:defRPr sz="900"/>
            </a:lvl6pPr>
            <a:lvl7pPr indent="-228600" lvl="6" marL="3200400" rtl="0" algn="l">
              <a:spcBef>
                <a:spcPts val="1600"/>
              </a:spcBef>
              <a:spcAft>
                <a:spcPts val="0"/>
              </a:spcAft>
              <a:buClr>
                <a:schemeClr val="dk1"/>
              </a:buClr>
              <a:buSzPts val="900"/>
              <a:buNone/>
              <a:defRPr sz="900"/>
            </a:lvl7pPr>
            <a:lvl8pPr indent="-228600" lvl="7" marL="3657600" rtl="0" algn="l">
              <a:spcBef>
                <a:spcPts val="1600"/>
              </a:spcBef>
              <a:spcAft>
                <a:spcPts val="0"/>
              </a:spcAft>
              <a:buClr>
                <a:schemeClr val="dk1"/>
              </a:buClr>
              <a:buSzPts val="900"/>
              <a:buNone/>
              <a:defRPr sz="900"/>
            </a:lvl8pPr>
            <a:lvl9pPr indent="-228600" lvl="8" marL="4114800" rtl="0" algn="l">
              <a:spcBef>
                <a:spcPts val="1600"/>
              </a:spcBef>
              <a:spcAft>
                <a:spcPts val="1600"/>
              </a:spcAft>
              <a:buClr>
                <a:schemeClr val="dk1"/>
              </a:buClr>
              <a:buSzPts val="900"/>
              <a:buNone/>
              <a:defRPr sz="900"/>
            </a:lvl9pPr>
          </a:lstStyle>
          <a:p/>
        </p:txBody>
      </p:sp>
      <p:sp>
        <p:nvSpPr>
          <p:cNvPr id="317" name="Google Shape;317;p20"/>
          <p:cNvSpPr txBox="1"/>
          <p:nvPr>
            <p:ph type="title"/>
          </p:nvPr>
        </p:nvSpPr>
        <p:spPr>
          <a:xfrm>
            <a:off x="457200" y="368462"/>
            <a:ext cx="8229600" cy="532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20"/>
          <p:cNvSpPr txBox="1"/>
          <p:nvPr>
            <p:ph idx="2" type="body"/>
          </p:nvPr>
        </p:nvSpPr>
        <p:spPr>
          <a:xfrm>
            <a:off x="3642776" y="2271349"/>
            <a:ext cx="1923900" cy="340800"/>
          </a:xfrm>
          <a:prstGeom prst="rect">
            <a:avLst/>
          </a:prstGeom>
          <a:noFill/>
          <a:ln>
            <a:noFill/>
          </a:ln>
        </p:spPr>
        <p:txBody>
          <a:bodyPr anchorCtr="0" anchor="t" bIns="45700" lIns="91425" spcFirstLastPara="1" rIns="91425" wrap="square" tIns="45700">
            <a:noAutofit/>
          </a:bodyPr>
          <a:lstStyle>
            <a:lvl1pPr indent="-228600" lvl="0" marL="457200" rtl="0" algn="ctr">
              <a:spcBef>
                <a:spcPts val="320"/>
              </a:spcBef>
              <a:spcAft>
                <a:spcPts val="0"/>
              </a:spcAft>
              <a:buClr>
                <a:schemeClr val="dk1"/>
              </a:buClr>
              <a:buSzPts val="1600"/>
              <a:buNone/>
              <a:defRPr sz="1600"/>
            </a:lvl1pPr>
            <a:lvl2pPr indent="-228600" lvl="1" marL="914400" rtl="0" algn="l">
              <a:spcBef>
                <a:spcPts val="1600"/>
              </a:spcBef>
              <a:spcAft>
                <a:spcPts val="0"/>
              </a:spcAft>
              <a:buClr>
                <a:schemeClr val="dk1"/>
              </a:buClr>
              <a:buSzPts val="1200"/>
              <a:buNone/>
              <a:defRPr sz="1200"/>
            </a:lvl2pPr>
            <a:lvl3pPr indent="-228600" lvl="2" marL="1371600" rtl="0" algn="l">
              <a:spcBef>
                <a:spcPts val="1600"/>
              </a:spcBef>
              <a:spcAft>
                <a:spcPts val="0"/>
              </a:spcAft>
              <a:buClr>
                <a:schemeClr val="dk1"/>
              </a:buClr>
              <a:buSzPts val="1000"/>
              <a:buNone/>
              <a:defRPr sz="1000"/>
            </a:lvl3pPr>
            <a:lvl4pPr indent="-228600" lvl="3" marL="1828800" rtl="0" algn="l">
              <a:spcBef>
                <a:spcPts val="1600"/>
              </a:spcBef>
              <a:spcAft>
                <a:spcPts val="0"/>
              </a:spcAft>
              <a:buClr>
                <a:schemeClr val="dk1"/>
              </a:buClr>
              <a:buSzPts val="900"/>
              <a:buNone/>
              <a:defRPr sz="900"/>
            </a:lvl4pPr>
            <a:lvl5pPr indent="-228600" lvl="4" marL="2286000" rtl="0" algn="l">
              <a:spcBef>
                <a:spcPts val="1600"/>
              </a:spcBef>
              <a:spcAft>
                <a:spcPts val="0"/>
              </a:spcAft>
              <a:buClr>
                <a:schemeClr val="dk1"/>
              </a:buClr>
              <a:buSzPts val="900"/>
              <a:buNone/>
              <a:defRPr sz="900"/>
            </a:lvl5pPr>
            <a:lvl6pPr indent="-228600" lvl="5" marL="2743200" rtl="0" algn="l">
              <a:spcBef>
                <a:spcPts val="1600"/>
              </a:spcBef>
              <a:spcAft>
                <a:spcPts val="0"/>
              </a:spcAft>
              <a:buClr>
                <a:schemeClr val="dk1"/>
              </a:buClr>
              <a:buSzPts val="900"/>
              <a:buNone/>
              <a:defRPr sz="900"/>
            </a:lvl6pPr>
            <a:lvl7pPr indent="-228600" lvl="6" marL="3200400" rtl="0" algn="l">
              <a:spcBef>
                <a:spcPts val="1600"/>
              </a:spcBef>
              <a:spcAft>
                <a:spcPts val="0"/>
              </a:spcAft>
              <a:buClr>
                <a:schemeClr val="dk1"/>
              </a:buClr>
              <a:buSzPts val="900"/>
              <a:buNone/>
              <a:defRPr sz="900"/>
            </a:lvl7pPr>
            <a:lvl8pPr indent="-228600" lvl="7" marL="3657600" rtl="0" algn="l">
              <a:spcBef>
                <a:spcPts val="1600"/>
              </a:spcBef>
              <a:spcAft>
                <a:spcPts val="0"/>
              </a:spcAft>
              <a:buClr>
                <a:schemeClr val="dk1"/>
              </a:buClr>
              <a:buSzPts val="900"/>
              <a:buNone/>
              <a:defRPr sz="900"/>
            </a:lvl8pPr>
            <a:lvl9pPr indent="-228600" lvl="8" marL="4114800" rtl="0" algn="l">
              <a:spcBef>
                <a:spcPts val="1600"/>
              </a:spcBef>
              <a:spcAft>
                <a:spcPts val="1600"/>
              </a:spcAft>
              <a:buClr>
                <a:schemeClr val="dk1"/>
              </a:buClr>
              <a:buSzPts val="900"/>
              <a:buNone/>
              <a:defRPr sz="900"/>
            </a:lvl9pPr>
          </a:lstStyle>
          <a:p/>
        </p:txBody>
      </p:sp>
      <p:sp>
        <p:nvSpPr>
          <p:cNvPr id="319" name="Google Shape;319;p20"/>
          <p:cNvSpPr txBox="1"/>
          <p:nvPr>
            <p:ph idx="3" type="body"/>
          </p:nvPr>
        </p:nvSpPr>
        <p:spPr>
          <a:xfrm>
            <a:off x="6606111" y="2271349"/>
            <a:ext cx="1923900" cy="340800"/>
          </a:xfrm>
          <a:prstGeom prst="rect">
            <a:avLst/>
          </a:prstGeom>
          <a:noFill/>
          <a:ln>
            <a:noFill/>
          </a:ln>
        </p:spPr>
        <p:txBody>
          <a:bodyPr anchorCtr="0" anchor="t" bIns="45700" lIns="91425" spcFirstLastPara="1" rIns="91425" wrap="square" tIns="45700">
            <a:noAutofit/>
          </a:bodyPr>
          <a:lstStyle>
            <a:lvl1pPr indent="-228600" lvl="0" marL="457200" rtl="0" algn="ctr">
              <a:spcBef>
                <a:spcPts val="320"/>
              </a:spcBef>
              <a:spcAft>
                <a:spcPts val="0"/>
              </a:spcAft>
              <a:buClr>
                <a:schemeClr val="dk1"/>
              </a:buClr>
              <a:buSzPts val="1600"/>
              <a:buNone/>
              <a:defRPr sz="1600"/>
            </a:lvl1pPr>
            <a:lvl2pPr indent="-228600" lvl="1" marL="914400" rtl="0" algn="l">
              <a:spcBef>
                <a:spcPts val="1600"/>
              </a:spcBef>
              <a:spcAft>
                <a:spcPts val="0"/>
              </a:spcAft>
              <a:buClr>
                <a:schemeClr val="dk1"/>
              </a:buClr>
              <a:buSzPts val="1200"/>
              <a:buNone/>
              <a:defRPr sz="1200"/>
            </a:lvl2pPr>
            <a:lvl3pPr indent="-228600" lvl="2" marL="1371600" rtl="0" algn="l">
              <a:spcBef>
                <a:spcPts val="1600"/>
              </a:spcBef>
              <a:spcAft>
                <a:spcPts val="0"/>
              </a:spcAft>
              <a:buClr>
                <a:schemeClr val="dk1"/>
              </a:buClr>
              <a:buSzPts val="1000"/>
              <a:buNone/>
              <a:defRPr sz="1000"/>
            </a:lvl3pPr>
            <a:lvl4pPr indent="-228600" lvl="3" marL="1828800" rtl="0" algn="l">
              <a:spcBef>
                <a:spcPts val="1600"/>
              </a:spcBef>
              <a:spcAft>
                <a:spcPts val="0"/>
              </a:spcAft>
              <a:buClr>
                <a:schemeClr val="dk1"/>
              </a:buClr>
              <a:buSzPts val="900"/>
              <a:buNone/>
              <a:defRPr sz="900"/>
            </a:lvl4pPr>
            <a:lvl5pPr indent="-228600" lvl="4" marL="2286000" rtl="0" algn="l">
              <a:spcBef>
                <a:spcPts val="1600"/>
              </a:spcBef>
              <a:spcAft>
                <a:spcPts val="0"/>
              </a:spcAft>
              <a:buClr>
                <a:schemeClr val="dk1"/>
              </a:buClr>
              <a:buSzPts val="900"/>
              <a:buNone/>
              <a:defRPr sz="900"/>
            </a:lvl5pPr>
            <a:lvl6pPr indent="-228600" lvl="5" marL="2743200" rtl="0" algn="l">
              <a:spcBef>
                <a:spcPts val="1600"/>
              </a:spcBef>
              <a:spcAft>
                <a:spcPts val="0"/>
              </a:spcAft>
              <a:buClr>
                <a:schemeClr val="dk1"/>
              </a:buClr>
              <a:buSzPts val="900"/>
              <a:buNone/>
              <a:defRPr sz="900"/>
            </a:lvl6pPr>
            <a:lvl7pPr indent="-228600" lvl="6" marL="3200400" rtl="0" algn="l">
              <a:spcBef>
                <a:spcPts val="1600"/>
              </a:spcBef>
              <a:spcAft>
                <a:spcPts val="0"/>
              </a:spcAft>
              <a:buClr>
                <a:schemeClr val="dk1"/>
              </a:buClr>
              <a:buSzPts val="900"/>
              <a:buNone/>
              <a:defRPr sz="900"/>
            </a:lvl7pPr>
            <a:lvl8pPr indent="-228600" lvl="7" marL="3657600" rtl="0" algn="l">
              <a:spcBef>
                <a:spcPts val="1600"/>
              </a:spcBef>
              <a:spcAft>
                <a:spcPts val="0"/>
              </a:spcAft>
              <a:buClr>
                <a:schemeClr val="dk1"/>
              </a:buClr>
              <a:buSzPts val="900"/>
              <a:buNone/>
              <a:defRPr sz="900"/>
            </a:lvl8pPr>
            <a:lvl9pPr indent="-228600" lvl="8" marL="4114800" rtl="0" algn="l">
              <a:spcBef>
                <a:spcPts val="1600"/>
              </a:spcBef>
              <a:spcAft>
                <a:spcPts val="1600"/>
              </a:spcAft>
              <a:buClr>
                <a:schemeClr val="dk1"/>
              </a:buClr>
              <a:buSzPts val="900"/>
              <a:buNone/>
              <a:defRPr sz="900"/>
            </a:lvl9pPr>
          </a:lstStyle>
          <a:p/>
        </p:txBody>
      </p:sp>
      <p:sp>
        <p:nvSpPr>
          <p:cNvPr id="320" name="Google Shape;320;p20"/>
          <p:cNvSpPr txBox="1"/>
          <p:nvPr>
            <p:ph idx="4" type="body"/>
          </p:nvPr>
        </p:nvSpPr>
        <p:spPr>
          <a:xfrm>
            <a:off x="679444" y="4070518"/>
            <a:ext cx="1923900" cy="340800"/>
          </a:xfrm>
          <a:prstGeom prst="rect">
            <a:avLst/>
          </a:prstGeom>
          <a:noFill/>
          <a:ln>
            <a:noFill/>
          </a:ln>
        </p:spPr>
        <p:txBody>
          <a:bodyPr anchorCtr="0" anchor="t" bIns="45700" lIns="91425" spcFirstLastPara="1" rIns="91425" wrap="square" tIns="45700">
            <a:noAutofit/>
          </a:bodyPr>
          <a:lstStyle>
            <a:lvl1pPr indent="-228600" lvl="0" marL="457200" rtl="0" algn="ctr">
              <a:spcBef>
                <a:spcPts val="320"/>
              </a:spcBef>
              <a:spcAft>
                <a:spcPts val="0"/>
              </a:spcAft>
              <a:buClr>
                <a:schemeClr val="dk1"/>
              </a:buClr>
              <a:buSzPts val="1600"/>
              <a:buNone/>
              <a:defRPr sz="1600"/>
            </a:lvl1pPr>
            <a:lvl2pPr indent="-228600" lvl="1" marL="914400" rtl="0" algn="l">
              <a:spcBef>
                <a:spcPts val="1600"/>
              </a:spcBef>
              <a:spcAft>
                <a:spcPts val="0"/>
              </a:spcAft>
              <a:buClr>
                <a:schemeClr val="dk1"/>
              </a:buClr>
              <a:buSzPts val="1200"/>
              <a:buNone/>
              <a:defRPr sz="1200"/>
            </a:lvl2pPr>
            <a:lvl3pPr indent="-228600" lvl="2" marL="1371600" rtl="0" algn="l">
              <a:spcBef>
                <a:spcPts val="1600"/>
              </a:spcBef>
              <a:spcAft>
                <a:spcPts val="0"/>
              </a:spcAft>
              <a:buClr>
                <a:schemeClr val="dk1"/>
              </a:buClr>
              <a:buSzPts val="1000"/>
              <a:buNone/>
              <a:defRPr sz="1000"/>
            </a:lvl3pPr>
            <a:lvl4pPr indent="-228600" lvl="3" marL="1828800" rtl="0" algn="l">
              <a:spcBef>
                <a:spcPts val="1600"/>
              </a:spcBef>
              <a:spcAft>
                <a:spcPts val="0"/>
              </a:spcAft>
              <a:buClr>
                <a:schemeClr val="dk1"/>
              </a:buClr>
              <a:buSzPts val="900"/>
              <a:buNone/>
              <a:defRPr sz="900"/>
            </a:lvl4pPr>
            <a:lvl5pPr indent="-228600" lvl="4" marL="2286000" rtl="0" algn="l">
              <a:spcBef>
                <a:spcPts val="1600"/>
              </a:spcBef>
              <a:spcAft>
                <a:spcPts val="0"/>
              </a:spcAft>
              <a:buClr>
                <a:schemeClr val="dk1"/>
              </a:buClr>
              <a:buSzPts val="900"/>
              <a:buNone/>
              <a:defRPr sz="900"/>
            </a:lvl5pPr>
            <a:lvl6pPr indent="-228600" lvl="5" marL="2743200" rtl="0" algn="l">
              <a:spcBef>
                <a:spcPts val="1600"/>
              </a:spcBef>
              <a:spcAft>
                <a:spcPts val="0"/>
              </a:spcAft>
              <a:buClr>
                <a:schemeClr val="dk1"/>
              </a:buClr>
              <a:buSzPts val="900"/>
              <a:buNone/>
              <a:defRPr sz="900"/>
            </a:lvl6pPr>
            <a:lvl7pPr indent="-228600" lvl="6" marL="3200400" rtl="0" algn="l">
              <a:spcBef>
                <a:spcPts val="1600"/>
              </a:spcBef>
              <a:spcAft>
                <a:spcPts val="0"/>
              </a:spcAft>
              <a:buClr>
                <a:schemeClr val="dk1"/>
              </a:buClr>
              <a:buSzPts val="900"/>
              <a:buNone/>
              <a:defRPr sz="900"/>
            </a:lvl7pPr>
            <a:lvl8pPr indent="-228600" lvl="7" marL="3657600" rtl="0" algn="l">
              <a:spcBef>
                <a:spcPts val="1600"/>
              </a:spcBef>
              <a:spcAft>
                <a:spcPts val="0"/>
              </a:spcAft>
              <a:buClr>
                <a:schemeClr val="dk1"/>
              </a:buClr>
              <a:buSzPts val="900"/>
              <a:buNone/>
              <a:defRPr sz="900"/>
            </a:lvl8pPr>
            <a:lvl9pPr indent="-228600" lvl="8" marL="4114800" rtl="0" algn="l">
              <a:spcBef>
                <a:spcPts val="1600"/>
              </a:spcBef>
              <a:spcAft>
                <a:spcPts val="1600"/>
              </a:spcAft>
              <a:buClr>
                <a:schemeClr val="dk1"/>
              </a:buClr>
              <a:buSzPts val="900"/>
              <a:buNone/>
              <a:defRPr sz="900"/>
            </a:lvl9pPr>
          </a:lstStyle>
          <a:p/>
        </p:txBody>
      </p:sp>
      <p:sp>
        <p:nvSpPr>
          <p:cNvPr id="321" name="Google Shape;321;p20"/>
          <p:cNvSpPr txBox="1"/>
          <p:nvPr>
            <p:ph idx="5" type="body"/>
          </p:nvPr>
        </p:nvSpPr>
        <p:spPr>
          <a:xfrm>
            <a:off x="3642776" y="4070518"/>
            <a:ext cx="1923900" cy="340800"/>
          </a:xfrm>
          <a:prstGeom prst="rect">
            <a:avLst/>
          </a:prstGeom>
          <a:noFill/>
          <a:ln>
            <a:noFill/>
          </a:ln>
        </p:spPr>
        <p:txBody>
          <a:bodyPr anchorCtr="0" anchor="t" bIns="45700" lIns="91425" spcFirstLastPara="1" rIns="91425" wrap="square" tIns="45700">
            <a:noAutofit/>
          </a:bodyPr>
          <a:lstStyle>
            <a:lvl1pPr indent="-228600" lvl="0" marL="457200" rtl="0" algn="ctr">
              <a:spcBef>
                <a:spcPts val="320"/>
              </a:spcBef>
              <a:spcAft>
                <a:spcPts val="0"/>
              </a:spcAft>
              <a:buClr>
                <a:schemeClr val="dk1"/>
              </a:buClr>
              <a:buSzPts val="1600"/>
              <a:buNone/>
              <a:defRPr sz="1600"/>
            </a:lvl1pPr>
            <a:lvl2pPr indent="-228600" lvl="1" marL="914400" rtl="0" algn="l">
              <a:spcBef>
                <a:spcPts val="1600"/>
              </a:spcBef>
              <a:spcAft>
                <a:spcPts val="0"/>
              </a:spcAft>
              <a:buClr>
                <a:schemeClr val="dk1"/>
              </a:buClr>
              <a:buSzPts val="1200"/>
              <a:buNone/>
              <a:defRPr sz="1200"/>
            </a:lvl2pPr>
            <a:lvl3pPr indent="-228600" lvl="2" marL="1371600" rtl="0" algn="l">
              <a:spcBef>
                <a:spcPts val="1600"/>
              </a:spcBef>
              <a:spcAft>
                <a:spcPts val="0"/>
              </a:spcAft>
              <a:buClr>
                <a:schemeClr val="dk1"/>
              </a:buClr>
              <a:buSzPts val="1000"/>
              <a:buNone/>
              <a:defRPr sz="1000"/>
            </a:lvl3pPr>
            <a:lvl4pPr indent="-228600" lvl="3" marL="1828800" rtl="0" algn="l">
              <a:spcBef>
                <a:spcPts val="1600"/>
              </a:spcBef>
              <a:spcAft>
                <a:spcPts val="0"/>
              </a:spcAft>
              <a:buClr>
                <a:schemeClr val="dk1"/>
              </a:buClr>
              <a:buSzPts val="900"/>
              <a:buNone/>
              <a:defRPr sz="900"/>
            </a:lvl4pPr>
            <a:lvl5pPr indent="-228600" lvl="4" marL="2286000" rtl="0" algn="l">
              <a:spcBef>
                <a:spcPts val="1600"/>
              </a:spcBef>
              <a:spcAft>
                <a:spcPts val="0"/>
              </a:spcAft>
              <a:buClr>
                <a:schemeClr val="dk1"/>
              </a:buClr>
              <a:buSzPts val="900"/>
              <a:buNone/>
              <a:defRPr sz="900"/>
            </a:lvl5pPr>
            <a:lvl6pPr indent="-228600" lvl="5" marL="2743200" rtl="0" algn="l">
              <a:spcBef>
                <a:spcPts val="1600"/>
              </a:spcBef>
              <a:spcAft>
                <a:spcPts val="0"/>
              </a:spcAft>
              <a:buClr>
                <a:schemeClr val="dk1"/>
              </a:buClr>
              <a:buSzPts val="900"/>
              <a:buNone/>
              <a:defRPr sz="900"/>
            </a:lvl6pPr>
            <a:lvl7pPr indent="-228600" lvl="6" marL="3200400" rtl="0" algn="l">
              <a:spcBef>
                <a:spcPts val="1600"/>
              </a:spcBef>
              <a:spcAft>
                <a:spcPts val="0"/>
              </a:spcAft>
              <a:buClr>
                <a:schemeClr val="dk1"/>
              </a:buClr>
              <a:buSzPts val="900"/>
              <a:buNone/>
              <a:defRPr sz="900"/>
            </a:lvl7pPr>
            <a:lvl8pPr indent="-228600" lvl="7" marL="3657600" rtl="0" algn="l">
              <a:spcBef>
                <a:spcPts val="1600"/>
              </a:spcBef>
              <a:spcAft>
                <a:spcPts val="0"/>
              </a:spcAft>
              <a:buClr>
                <a:schemeClr val="dk1"/>
              </a:buClr>
              <a:buSzPts val="900"/>
              <a:buNone/>
              <a:defRPr sz="900"/>
            </a:lvl8pPr>
            <a:lvl9pPr indent="-228600" lvl="8" marL="4114800" rtl="0" algn="l">
              <a:spcBef>
                <a:spcPts val="1600"/>
              </a:spcBef>
              <a:spcAft>
                <a:spcPts val="1600"/>
              </a:spcAft>
              <a:buClr>
                <a:schemeClr val="dk1"/>
              </a:buClr>
              <a:buSzPts val="900"/>
              <a:buNone/>
              <a:defRPr sz="900"/>
            </a:lvl9pPr>
          </a:lstStyle>
          <a:p/>
        </p:txBody>
      </p:sp>
      <p:sp>
        <p:nvSpPr>
          <p:cNvPr id="322" name="Google Shape;322;p20"/>
          <p:cNvSpPr txBox="1"/>
          <p:nvPr>
            <p:ph idx="6" type="body"/>
          </p:nvPr>
        </p:nvSpPr>
        <p:spPr>
          <a:xfrm>
            <a:off x="6606111" y="4070518"/>
            <a:ext cx="1923900" cy="340800"/>
          </a:xfrm>
          <a:prstGeom prst="rect">
            <a:avLst/>
          </a:prstGeom>
          <a:noFill/>
          <a:ln>
            <a:noFill/>
          </a:ln>
        </p:spPr>
        <p:txBody>
          <a:bodyPr anchorCtr="0" anchor="t" bIns="45700" lIns="91425" spcFirstLastPara="1" rIns="91425" wrap="square" tIns="45700">
            <a:noAutofit/>
          </a:bodyPr>
          <a:lstStyle>
            <a:lvl1pPr indent="-228600" lvl="0" marL="457200" rtl="0" algn="ctr">
              <a:spcBef>
                <a:spcPts val="320"/>
              </a:spcBef>
              <a:spcAft>
                <a:spcPts val="0"/>
              </a:spcAft>
              <a:buClr>
                <a:schemeClr val="dk1"/>
              </a:buClr>
              <a:buSzPts val="1600"/>
              <a:buNone/>
              <a:defRPr sz="1600"/>
            </a:lvl1pPr>
            <a:lvl2pPr indent="-228600" lvl="1" marL="914400" rtl="0" algn="l">
              <a:spcBef>
                <a:spcPts val="1600"/>
              </a:spcBef>
              <a:spcAft>
                <a:spcPts val="0"/>
              </a:spcAft>
              <a:buClr>
                <a:schemeClr val="dk1"/>
              </a:buClr>
              <a:buSzPts val="1200"/>
              <a:buNone/>
              <a:defRPr sz="1200"/>
            </a:lvl2pPr>
            <a:lvl3pPr indent="-228600" lvl="2" marL="1371600" rtl="0" algn="l">
              <a:spcBef>
                <a:spcPts val="1600"/>
              </a:spcBef>
              <a:spcAft>
                <a:spcPts val="0"/>
              </a:spcAft>
              <a:buClr>
                <a:schemeClr val="dk1"/>
              </a:buClr>
              <a:buSzPts val="1000"/>
              <a:buNone/>
              <a:defRPr sz="1000"/>
            </a:lvl3pPr>
            <a:lvl4pPr indent="-228600" lvl="3" marL="1828800" rtl="0" algn="l">
              <a:spcBef>
                <a:spcPts val="1600"/>
              </a:spcBef>
              <a:spcAft>
                <a:spcPts val="0"/>
              </a:spcAft>
              <a:buClr>
                <a:schemeClr val="dk1"/>
              </a:buClr>
              <a:buSzPts val="900"/>
              <a:buNone/>
              <a:defRPr sz="900"/>
            </a:lvl4pPr>
            <a:lvl5pPr indent="-228600" lvl="4" marL="2286000" rtl="0" algn="l">
              <a:spcBef>
                <a:spcPts val="1600"/>
              </a:spcBef>
              <a:spcAft>
                <a:spcPts val="0"/>
              </a:spcAft>
              <a:buClr>
                <a:schemeClr val="dk1"/>
              </a:buClr>
              <a:buSzPts val="900"/>
              <a:buNone/>
              <a:defRPr sz="900"/>
            </a:lvl5pPr>
            <a:lvl6pPr indent="-228600" lvl="5" marL="2743200" rtl="0" algn="l">
              <a:spcBef>
                <a:spcPts val="1600"/>
              </a:spcBef>
              <a:spcAft>
                <a:spcPts val="0"/>
              </a:spcAft>
              <a:buClr>
                <a:schemeClr val="dk1"/>
              </a:buClr>
              <a:buSzPts val="900"/>
              <a:buNone/>
              <a:defRPr sz="900"/>
            </a:lvl6pPr>
            <a:lvl7pPr indent="-228600" lvl="6" marL="3200400" rtl="0" algn="l">
              <a:spcBef>
                <a:spcPts val="1600"/>
              </a:spcBef>
              <a:spcAft>
                <a:spcPts val="0"/>
              </a:spcAft>
              <a:buClr>
                <a:schemeClr val="dk1"/>
              </a:buClr>
              <a:buSzPts val="900"/>
              <a:buNone/>
              <a:defRPr sz="900"/>
            </a:lvl7pPr>
            <a:lvl8pPr indent="-228600" lvl="7" marL="3657600" rtl="0" algn="l">
              <a:spcBef>
                <a:spcPts val="1600"/>
              </a:spcBef>
              <a:spcAft>
                <a:spcPts val="0"/>
              </a:spcAft>
              <a:buClr>
                <a:schemeClr val="dk1"/>
              </a:buClr>
              <a:buSzPts val="900"/>
              <a:buNone/>
              <a:defRPr sz="900"/>
            </a:lvl8pPr>
            <a:lvl9pPr indent="-228600" lvl="8" marL="4114800" rtl="0" algn="l">
              <a:spcBef>
                <a:spcPts val="1600"/>
              </a:spcBef>
              <a:spcAft>
                <a:spcPts val="1600"/>
              </a:spcAft>
              <a:buClr>
                <a:schemeClr val="dk1"/>
              </a:buClr>
              <a:buSzPts val="900"/>
              <a:buNone/>
              <a:defRPr sz="900"/>
            </a:lvl9pPr>
          </a:lstStyle>
          <a:p/>
        </p:txBody>
      </p:sp>
      <p:grpSp>
        <p:nvGrpSpPr>
          <p:cNvPr id="323" name="Google Shape;323;p20"/>
          <p:cNvGrpSpPr/>
          <p:nvPr/>
        </p:nvGrpSpPr>
        <p:grpSpPr>
          <a:xfrm>
            <a:off x="831841" y="-76199"/>
            <a:ext cx="999312" cy="999312"/>
            <a:chOff x="348199" y="179450"/>
            <a:chExt cx="1116300" cy="1116300"/>
          </a:xfrm>
        </p:grpSpPr>
        <p:sp>
          <p:nvSpPr>
            <p:cNvPr id="324" name="Google Shape;324;p2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326" name="Shape 326"/>
        <p:cNvGrpSpPr/>
        <p:nvPr/>
      </p:nvGrpSpPr>
      <p:grpSpPr>
        <a:xfrm>
          <a:off x="0" y="0"/>
          <a:ext cx="0" cy="0"/>
          <a:chOff x="0" y="0"/>
          <a:chExt cx="0" cy="0"/>
        </a:xfrm>
      </p:grpSpPr>
      <p:sp>
        <p:nvSpPr>
          <p:cNvPr id="327" name="Google Shape;327;p21"/>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txBox="1"/>
          <p:nvPr>
            <p:ph type="ctrTitle"/>
          </p:nvPr>
        </p:nvSpPr>
        <p:spPr>
          <a:xfrm>
            <a:off x="1837575" y="1251525"/>
            <a:ext cx="5445900" cy="2640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4000"/>
              <a:buNone/>
              <a:defRPr b="1" sz="4000">
                <a:solidFill>
                  <a:srgbClr val="FFFFFF"/>
                </a:solidFill>
              </a:defRPr>
            </a:lvl1pPr>
            <a:lvl2pPr lvl="1" rtl="0" algn="ctr">
              <a:lnSpc>
                <a:spcPct val="100000"/>
              </a:lnSpc>
              <a:spcBef>
                <a:spcPts val="0"/>
              </a:spcBef>
              <a:spcAft>
                <a:spcPts val="0"/>
              </a:spcAft>
              <a:buClr>
                <a:srgbClr val="FFFFFF"/>
              </a:buClr>
              <a:buSzPts val="4000"/>
              <a:buNone/>
              <a:defRPr b="1" sz="4000">
                <a:solidFill>
                  <a:srgbClr val="FFFFFF"/>
                </a:solidFill>
              </a:defRPr>
            </a:lvl2pPr>
            <a:lvl3pPr lvl="2" rtl="0" algn="ctr">
              <a:lnSpc>
                <a:spcPct val="100000"/>
              </a:lnSpc>
              <a:spcBef>
                <a:spcPts val="0"/>
              </a:spcBef>
              <a:spcAft>
                <a:spcPts val="0"/>
              </a:spcAft>
              <a:buClr>
                <a:srgbClr val="FFFFFF"/>
              </a:buClr>
              <a:buSzPts val="4000"/>
              <a:buNone/>
              <a:defRPr b="1" sz="4000">
                <a:solidFill>
                  <a:srgbClr val="FFFFFF"/>
                </a:solidFill>
              </a:defRPr>
            </a:lvl3pPr>
            <a:lvl4pPr lvl="3" rtl="0" algn="ctr">
              <a:lnSpc>
                <a:spcPct val="100000"/>
              </a:lnSpc>
              <a:spcBef>
                <a:spcPts val="0"/>
              </a:spcBef>
              <a:spcAft>
                <a:spcPts val="0"/>
              </a:spcAft>
              <a:buClr>
                <a:srgbClr val="FFFFFF"/>
              </a:buClr>
              <a:buSzPts val="4000"/>
              <a:buNone/>
              <a:defRPr b="1" sz="4000">
                <a:solidFill>
                  <a:srgbClr val="FFFFFF"/>
                </a:solidFill>
              </a:defRPr>
            </a:lvl4pPr>
            <a:lvl5pPr lvl="4" rtl="0" algn="ctr">
              <a:lnSpc>
                <a:spcPct val="100000"/>
              </a:lnSpc>
              <a:spcBef>
                <a:spcPts val="0"/>
              </a:spcBef>
              <a:spcAft>
                <a:spcPts val="0"/>
              </a:spcAft>
              <a:buClr>
                <a:srgbClr val="FFFFFF"/>
              </a:buClr>
              <a:buSzPts val="4000"/>
              <a:buNone/>
              <a:defRPr b="1" sz="4000">
                <a:solidFill>
                  <a:srgbClr val="FFFFFF"/>
                </a:solidFill>
              </a:defRPr>
            </a:lvl5pPr>
            <a:lvl6pPr lvl="5" rtl="0" algn="ctr">
              <a:lnSpc>
                <a:spcPct val="100000"/>
              </a:lnSpc>
              <a:spcBef>
                <a:spcPts val="0"/>
              </a:spcBef>
              <a:spcAft>
                <a:spcPts val="0"/>
              </a:spcAft>
              <a:buClr>
                <a:srgbClr val="FFFFFF"/>
              </a:buClr>
              <a:buSzPts val="4000"/>
              <a:buNone/>
              <a:defRPr b="1" sz="4000">
                <a:solidFill>
                  <a:srgbClr val="FFFFFF"/>
                </a:solidFill>
              </a:defRPr>
            </a:lvl6pPr>
            <a:lvl7pPr lvl="6" rtl="0" algn="ctr">
              <a:lnSpc>
                <a:spcPct val="100000"/>
              </a:lnSpc>
              <a:spcBef>
                <a:spcPts val="0"/>
              </a:spcBef>
              <a:spcAft>
                <a:spcPts val="0"/>
              </a:spcAft>
              <a:buClr>
                <a:srgbClr val="FFFFFF"/>
              </a:buClr>
              <a:buSzPts val="4000"/>
              <a:buNone/>
              <a:defRPr b="1" sz="4000">
                <a:solidFill>
                  <a:srgbClr val="FFFFFF"/>
                </a:solidFill>
              </a:defRPr>
            </a:lvl7pPr>
            <a:lvl8pPr lvl="7" rtl="0" algn="ctr">
              <a:lnSpc>
                <a:spcPct val="100000"/>
              </a:lnSpc>
              <a:spcBef>
                <a:spcPts val="0"/>
              </a:spcBef>
              <a:spcAft>
                <a:spcPts val="0"/>
              </a:spcAft>
              <a:buClr>
                <a:srgbClr val="FFFFFF"/>
              </a:buClr>
              <a:buSzPts val="4000"/>
              <a:buNone/>
              <a:defRPr b="1" sz="4000">
                <a:solidFill>
                  <a:srgbClr val="FFFFFF"/>
                </a:solidFill>
              </a:defRPr>
            </a:lvl8pPr>
            <a:lvl9pPr lvl="8" rtl="0" algn="ctr">
              <a:lnSpc>
                <a:spcPct val="100000"/>
              </a:lnSpc>
              <a:spcBef>
                <a:spcPts val="0"/>
              </a:spcBef>
              <a:spcAft>
                <a:spcPts val="0"/>
              </a:spcAft>
              <a:buClr>
                <a:srgbClr val="FFFFFF"/>
              </a:buClr>
              <a:buSzPts val="4000"/>
              <a:buNone/>
              <a:defRPr b="1" sz="4000">
                <a:solidFill>
                  <a:srgbClr val="FFFFFF"/>
                </a:solidFill>
              </a:defRPr>
            </a:lvl9pPr>
          </a:lstStyle>
          <a:p/>
        </p:txBody>
      </p:sp>
      <p:sp>
        <p:nvSpPr>
          <p:cNvPr id="329" name="Google Shape;329;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61066" y="-122874"/>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hyperlink" Target="https://docs.google.com/document/d/1krhEKwZ_bOwXYsPY1xCp1E9TvvnNOOEo5nNQb36BCbQ/edit#heading=h.3ie9ajkmf7a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hyperlink" Target="https://www.kaggle.com/c/outbrain-click-prediction/data" TargetMode="External"/><Relationship Id="rId4" Type="http://schemas.openxmlformats.org/officeDocument/2006/relationships/hyperlink" Target="https://docs.aws.amazon.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hyperlink" Target="https://medium.com/unstructured/how-feature-engineering-can-help-you-do-well-in-a-kaggle-competition-part-i-9cc9a883514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22"/>
          <p:cNvPicPr preferRelativeResize="0"/>
          <p:nvPr/>
        </p:nvPicPr>
        <p:blipFill rotWithShape="1">
          <a:blip r:embed="rId3">
            <a:alphaModFix/>
          </a:blip>
          <a:srcRect b="0" l="18173" r="18173" t="0"/>
          <a:stretch/>
        </p:blipFill>
        <p:spPr>
          <a:xfrm>
            <a:off x="3047650" y="0"/>
            <a:ext cx="6096349" cy="5143501"/>
          </a:xfrm>
          <a:prstGeom prst="rect">
            <a:avLst/>
          </a:prstGeom>
          <a:noFill/>
          <a:ln>
            <a:noFill/>
          </a:ln>
        </p:spPr>
      </p:pic>
      <p:sp>
        <p:nvSpPr>
          <p:cNvPr id="335" name="Google Shape;335;p22"/>
          <p:cNvSpPr txBox="1"/>
          <p:nvPr>
            <p:ph type="title"/>
          </p:nvPr>
        </p:nvSpPr>
        <p:spPr>
          <a:xfrm>
            <a:off x="185350" y="352000"/>
            <a:ext cx="2683200" cy="40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6000">
                <a:solidFill>
                  <a:srgbClr val="FF9900"/>
                </a:solidFill>
                <a:latin typeface="Maven Pro Regular"/>
                <a:ea typeface="Maven Pro Regular"/>
                <a:cs typeface="Maven Pro Regular"/>
                <a:sym typeface="Maven Pro Regular"/>
              </a:rPr>
              <a:t>CLICK</a:t>
            </a:r>
            <a:endParaRPr b="0" sz="6000">
              <a:solidFill>
                <a:srgbClr val="FF9900"/>
              </a:solidFill>
              <a:latin typeface="Maven Pro Regular"/>
              <a:ea typeface="Maven Pro Regular"/>
              <a:cs typeface="Maven Pro Regular"/>
              <a:sym typeface="Maven Pro Regular"/>
            </a:endParaRPr>
          </a:p>
          <a:p>
            <a:pPr indent="0" lvl="0" marL="0" rtl="0" algn="l">
              <a:spcBef>
                <a:spcPts val="0"/>
              </a:spcBef>
              <a:spcAft>
                <a:spcPts val="0"/>
              </a:spcAft>
              <a:buNone/>
            </a:pPr>
            <a:r>
              <a:rPr b="0" lang="en" sz="6000">
                <a:solidFill>
                  <a:srgbClr val="FF9900"/>
                </a:solidFill>
                <a:latin typeface="Maven Pro Regular"/>
                <a:ea typeface="Maven Pro Regular"/>
                <a:cs typeface="Maven Pro Regular"/>
                <a:sym typeface="Maven Pro Regular"/>
              </a:rPr>
              <a:t>HERE</a:t>
            </a:r>
            <a:endParaRPr b="0" sz="6000">
              <a:solidFill>
                <a:srgbClr val="FF9900"/>
              </a:solidFill>
              <a:latin typeface="Maven Pro Regular"/>
              <a:ea typeface="Maven Pro Regular"/>
              <a:cs typeface="Maven Pro Regular"/>
              <a:sym typeface="Maven Pro Regular"/>
            </a:endParaRPr>
          </a:p>
        </p:txBody>
      </p:sp>
      <p:pic>
        <p:nvPicPr>
          <p:cNvPr id="336" name="Google Shape;336;p22"/>
          <p:cNvPicPr preferRelativeResize="0"/>
          <p:nvPr/>
        </p:nvPicPr>
        <p:blipFill>
          <a:blip r:embed="rId4">
            <a:alphaModFix/>
          </a:blip>
          <a:stretch>
            <a:fillRect/>
          </a:stretch>
        </p:blipFill>
        <p:spPr>
          <a:xfrm>
            <a:off x="185350" y="2863925"/>
            <a:ext cx="2775750" cy="1727125"/>
          </a:xfrm>
          <a:prstGeom prst="rect">
            <a:avLst/>
          </a:prstGeom>
          <a:noFill/>
          <a:ln>
            <a:noFill/>
          </a:ln>
        </p:spPr>
      </p:pic>
      <p:sp>
        <p:nvSpPr>
          <p:cNvPr id="337" name="Google Shape;337;p22"/>
          <p:cNvSpPr txBox="1"/>
          <p:nvPr/>
        </p:nvSpPr>
        <p:spPr>
          <a:xfrm>
            <a:off x="75775" y="4551775"/>
            <a:ext cx="4970100" cy="5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uFill>
                  <a:noFill/>
                </a:uFill>
                <a:hlinkClick r:id="rId5"/>
              </a:rPr>
              <a:t>Team 5 MSBA6330 Trend Marketplace Project  </a:t>
            </a:r>
            <a:r>
              <a:rPr lang="en" sz="1200"/>
              <a:t>-- 2019.12.11</a:t>
            </a:r>
            <a:endParaRPr sz="1200"/>
          </a:p>
          <a:p>
            <a:pPr indent="0" lvl="0" marL="0" marR="0" rtl="0" algn="l">
              <a:spcBef>
                <a:spcPts val="0"/>
              </a:spcBef>
              <a:spcAft>
                <a:spcPts val="0"/>
              </a:spcAft>
              <a:buNone/>
            </a:pPr>
            <a:r>
              <a:rPr lang="en" sz="1100"/>
              <a:t>Jie Liu, Olivia Liang, Dimo Liao, </a:t>
            </a:r>
            <a:endParaRPr sz="1100"/>
          </a:p>
          <a:p>
            <a:pPr indent="0" lvl="0" marL="0" marR="0" rtl="0" algn="l">
              <a:spcBef>
                <a:spcPts val="0"/>
              </a:spcBef>
              <a:spcAft>
                <a:spcPts val="0"/>
              </a:spcAft>
              <a:buNone/>
            </a:pPr>
            <a:r>
              <a:rPr lang="en" sz="1100"/>
              <a:t>William Wu, Batool Fatima, Wenqian Zhang</a:t>
            </a:r>
            <a:endParaRPr sz="1100"/>
          </a:p>
          <a:p>
            <a:pPr indent="0" lvl="0" marL="0" marR="0" rtl="0" algn="l">
              <a:spcBef>
                <a:spcPts val="0"/>
              </a:spcBef>
              <a:spcAft>
                <a:spcPts val="0"/>
              </a:spcAft>
              <a:buNone/>
            </a:pPr>
            <a:r>
              <a:t/>
            </a:r>
            <a:endParaRPr/>
          </a:p>
        </p:txBody>
      </p:sp>
      <p:sp>
        <p:nvSpPr>
          <p:cNvPr id="338" name="Google Shape;338;p22"/>
          <p:cNvSpPr txBox="1"/>
          <p:nvPr/>
        </p:nvSpPr>
        <p:spPr>
          <a:xfrm>
            <a:off x="337550" y="2288050"/>
            <a:ext cx="5116800" cy="4443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Nunito"/>
                <a:ea typeface="Nunito"/>
                <a:cs typeface="Nunito"/>
                <a:sym typeface="Nunito"/>
              </a:rPr>
              <a:t>Predicting the Click Rate Of an Advertisement</a:t>
            </a:r>
            <a:endParaRPr b="1" sz="1800">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31"/>
          <p:cNvSpPr txBox="1"/>
          <p:nvPr>
            <p:ph type="title"/>
          </p:nvPr>
        </p:nvSpPr>
        <p:spPr>
          <a:xfrm>
            <a:off x="1328400" y="1976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rgbClr val="434343"/>
                </a:solidFill>
                <a:highlight>
                  <a:schemeClr val="lt1"/>
                </a:highlight>
                <a:latin typeface="Arial"/>
                <a:ea typeface="Arial"/>
                <a:cs typeface="Arial"/>
                <a:sym typeface="Arial"/>
              </a:rPr>
              <a:t>An interactive way of creating table</a:t>
            </a:r>
            <a:endParaRPr sz="2400">
              <a:solidFill>
                <a:srgbClr val="434343"/>
              </a:solidFill>
              <a:latin typeface="Arial"/>
              <a:ea typeface="Arial"/>
              <a:cs typeface="Arial"/>
              <a:sym typeface="Arial"/>
            </a:endParaRPr>
          </a:p>
        </p:txBody>
      </p:sp>
      <p:pic>
        <p:nvPicPr>
          <p:cNvPr id="461" name="Google Shape;461;p31"/>
          <p:cNvPicPr preferRelativeResize="0"/>
          <p:nvPr/>
        </p:nvPicPr>
        <p:blipFill>
          <a:blip r:embed="rId3">
            <a:alphaModFix/>
          </a:blip>
          <a:stretch>
            <a:fillRect/>
          </a:stretch>
        </p:blipFill>
        <p:spPr>
          <a:xfrm>
            <a:off x="436649" y="86675"/>
            <a:ext cx="795200" cy="785900"/>
          </a:xfrm>
          <a:prstGeom prst="rect">
            <a:avLst/>
          </a:prstGeom>
          <a:noFill/>
          <a:ln>
            <a:noFill/>
          </a:ln>
        </p:spPr>
      </p:pic>
      <p:pic>
        <p:nvPicPr>
          <p:cNvPr id="462" name="Google Shape;462;p31"/>
          <p:cNvPicPr preferRelativeResize="0"/>
          <p:nvPr/>
        </p:nvPicPr>
        <p:blipFill>
          <a:blip r:embed="rId4">
            <a:alphaModFix/>
          </a:blip>
          <a:stretch>
            <a:fillRect/>
          </a:stretch>
        </p:blipFill>
        <p:spPr>
          <a:xfrm>
            <a:off x="152400" y="960725"/>
            <a:ext cx="8782698" cy="4030376"/>
          </a:xfrm>
          <a:prstGeom prst="rect">
            <a:avLst/>
          </a:prstGeom>
          <a:noFill/>
          <a:ln>
            <a:noFill/>
          </a:ln>
        </p:spPr>
      </p:pic>
      <p:sp>
        <p:nvSpPr>
          <p:cNvPr id="463" name="Google Shape;463;p31"/>
          <p:cNvSpPr/>
          <p:nvPr/>
        </p:nvSpPr>
        <p:spPr>
          <a:xfrm>
            <a:off x="168250" y="973425"/>
            <a:ext cx="8782800" cy="40305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Google Shape;468;p32"/>
          <p:cNvPicPr preferRelativeResize="0"/>
          <p:nvPr/>
        </p:nvPicPr>
        <p:blipFill>
          <a:blip r:embed="rId3">
            <a:alphaModFix/>
          </a:blip>
          <a:stretch>
            <a:fillRect/>
          </a:stretch>
        </p:blipFill>
        <p:spPr>
          <a:xfrm>
            <a:off x="152400" y="960725"/>
            <a:ext cx="8782698" cy="4030376"/>
          </a:xfrm>
          <a:prstGeom prst="rect">
            <a:avLst/>
          </a:prstGeom>
          <a:noFill/>
          <a:ln>
            <a:noFill/>
          </a:ln>
        </p:spPr>
      </p:pic>
      <p:sp>
        <p:nvSpPr>
          <p:cNvPr id="469" name="Google Shape;469;p32"/>
          <p:cNvSpPr txBox="1"/>
          <p:nvPr>
            <p:ph type="title"/>
          </p:nvPr>
        </p:nvSpPr>
        <p:spPr>
          <a:xfrm>
            <a:off x="1328400" y="1976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rgbClr val="434343"/>
                </a:solidFill>
                <a:highlight>
                  <a:schemeClr val="lt1"/>
                </a:highlight>
                <a:latin typeface="Arial"/>
                <a:ea typeface="Arial"/>
                <a:cs typeface="Arial"/>
                <a:sym typeface="Arial"/>
              </a:rPr>
              <a:t>Querying in parallel</a:t>
            </a:r>
            <a:endParaRPr sz="2400">
              <a:solidFill>
                <a:srgbClr val="434343"/>
              </a:solidFill>
              <a:latin typeface="Arial"/>
              <a:ea typeface="Arial"/>
              <a:cs typeface="Arial"/>
              <a:sym typeface="Arial"/>
            </a:endParaRPr>
          </a:p>
        </p:txBody>
      </p:sp>
      <p:pic>
        <p:nvPicPr>
          <p:cNvPr id="470" name="Google Shape;470;p32"/>
          <p:cNvPicPr preferRelativeResize="0"/>
          <p:nvPr/>
        </p:nvPicPr>
        <p:blipFill>
          <a:blip r:embed="rId4">
            <a:alphaModFix/>
          </a:blip>
          <a:stretch>
            <a:fillRect/>
          </a:stretch>
        </p:blipFill>
        <p:spPr>
          <a:xfrm>
            <a:off x="152400" y="960721"/>
            <a:ext cx="8782698" cy="4030380"/>
          </a:xfrm>
          <a:prstGeom prst="rect">
            <a:avLst/>
          </a:prstGeom>
          <a:noFill/>
          <a:ln>
            <a:noFill/>
          </a:ln>
        </p:spPr>
      </p:pic>
      <p:pic>
        <p:nvPicPr>
          <p:cNvPr id="471" name="Google Shape;471;p32"/>
          <p:cNvPicPr preferRelativeResize="0"/>
          <p:nvPr/>
        </p:nvPicPr>
        <p:blipFill>
          <a:blip r:embed="rId5">
            <a:alphaModFix/>
          </a:blip>
          <a:stretch>
            <a:fillRect/>
          </a:stretch>
        </p:blipFill>
        <p:spPr>
          <a:xfrm>
            <a:off x="436649" y="86675"/>
            <a:ext cx="795200" cy="785900"/>
          </a:xfrm>
          <a:prstGeom prst="rect">
            <a:avLst/>
          </a:prstGeom>
          <a:noFill/>
          <a:ln>
            <a:noFill/>
          </a:ln>
        </p:spPr>
      </p:pic>
      <p:sp>
        <p:nvSpPr>
          <p:cNvPr id="472" name="Google Shape;472;p32"/>
          <p:cNvSpPr/>
          <p:nvPr/>
        </p:nvSpPr>
        <p:spPr>
          <a:xfrm>
            <a:off x="168250" y="973425"/>
            <a:ext cx="8782800" cy="40305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Visualization</a:t>
            </a:r>
            <a:r>
              <a:rPr lang="en">
                <a:latin typeface="Arial"/>
                <a:ea typeface="Arial"/>
                <a:cs typeface="Arial"/>
                <a:sym typeface="Arial"/>
              </a:rPr>
              <a:t> </a:t>
            </a:r>
            <a:endParaRPr>
              <a:latin typeface="Arial"/>
              <a:ea typeface="Arial"/>
              <a:cs typeface="Arial"/>
              <a:sym typeface="Arial"/>
            </a:endParaRPr>
          </a:p>
        </p:txBody>
      </p:sp>
      <p:sp>
        <p:nvSpPr>
          <p:cNvPr id="478" name="Google Shape;478;p33"/>
          <p:cNvSpPr txBox="1"/>
          <p:nvPr>
            <p:ph idx="1" type="body"/>
          </p:nvPr>
        </p:nvSpPr>
        <p:spPr>
          <a:xfrm>
            <a:off x="1575450" y="17465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latin typeface="Arial"/>
                <a:ea typeface="Arial"/>
                <a:cs typeface="Arial"/>
                <a:sym typeface="Arial"/>
              </a:rPr>
              <a:t>QuickSight - </a:t>
            </a:r>
            <a:r>
              <a:rPr lang="en" sz="2400">
                <a:solidFill>
                  <a:srgbClr val="000000"/>
                </a:solidFill>
                <a:highlight>
                  <a:srgbClr val="FFFFFF"/>
                </a:highlight>
                <a:latin typeface="Helvetica Neue"/>
                <a:ea typeface="Helvetica Neue"/>
                <a:cs typeface="Helvetica Neue"/>
                <a:sym typeface="Helvetica Neue"/>
              </a:rPr>
              <a:t>a fast, cloud-powered business intelligence service that makes it easy to deliver insights to everyone in your organization.</a:t>
            </a:r>
            <a:endParaRPr sz="2400"/>
          </a:p>
        </p:txBody>
      </p:sp>
      <p:pic>
        <p:nvPicPr>
          <p:cNvPr id="479" name="Google Shape;479;p33"/>
          <p:cNvPicPr preferRelativeResize="0"/>
          <p:nvPr/>
        </p:nvPicPr>
        <p:blipFill>
          <a:blip r:embed="rId3">
            <a:alphaModFix/>
          </a:blip>
          <a:stretch>
            <a:fillRect/>
          </a:stretch>
        </p:blipFill>
        <p:spPr>
          <a:xfrm>
            <a:off x="392775" y="1911825"/>
            <a:ext cx="999000" cy="99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Google Shape;484;p34"/>
          <p:cNvPicPr preferRelativeResize="0"/>
          <p:nvPr/>
        </p:nvPicPr>
        <p:blipFill>
          <a:blip r:embed="rId3">
            <a:alphaModFix/>
          </a:blip>
          <a:stretch>
            <a:fillRect/>
          </a:stretch>
        </p:blipFill>
        <p:spPr>
          <a:xfrm>
            <a:off x="1088900" y="1254400"/>
            <a:ext cx="4914125" cy="3745475"/>
          </a:xfrm>
          <a:prstGeom prst="rect">
            <a:avLst/>
          </a:prstGeom>
          <a:noFill/>
          <a:ln>
            <a:noFill/>
          </a:ln>
        </p:spPr>
      </p:pic>
      <p:sp>
        <p:nvSpPr>
          <p:cNvPr id="485" name="Google Shape;485;p34"/>
          <p:cNvSpPr txBox="1"/>
          <p:nvPr>
            <p:ph type="title"/>
          </p:nvPr>
        </p:nvSpPr>
        <p:spPr>
          <a:xfrm>
            <a:off x="1303800" y="598575"/>
            <a:ext cx="78402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QuickSight Dashboard </a:t>
            </a:r>
            <a:r>
              <a:rPr lang="en" sz="1100">
                <a:latin typeface="Arial"/>
                <a:ea typeface="Arial"/>
                <a:cs typeface="Arial"/>
                <a:sym typeface="Arial"/>
              </a:rPr>
              <a:t>(Website and Mobile)</a:t>
            </a:r>
            <a:endParaRPr sz="1100">
              <a:latin typeface="Arial"/>
              <a:ea typeface="Arial"/>
              <a:cs typeface="Arial"/>
              <a:sym typeface="Arial"/>
            </a:endParaRPr>
          </a:p>
        </p:txBody>
      </p:sp>
      <p:pic>
        <p:nvPicPr>
          <p:cNvPr id="486" name="Google Shape;486;p34"/>
          <p:cNvPicPr preferRelativeResize="0"/>
          <p:nvPr/>
        </p:nvPicPr>
        <p:blipFill>
          <a:blip r:embed="rId4">
            <a:alphaModFix/>
          </a:blip>
          <a:stretch>
            <a:fillRect/>
          </a:stretch>
        </p:blipFill>
        <p:spPr>
          <a:xfrm>
            <a:off x="6662350" y="1597874"/>
            <a:ext cx="1785300" cy="3058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Google Shape;491;p35"/>
          <p:cNvPicPr preferRelativeResize="0"/>
          <p:nvPr/>
        </p:nvPicPr>
        <p:blipFill>
          <a:blip r:embed="rId3">
            <a:alphaModFix/>
          </a:blip>
          <a:stretch>
            <a:fillRect/>
          </a:stretch>
        </p:blipFill>
        <p:spPr>
          <a:xfrm>
            <a:off x="114675" y="1492545"/>
            <a:ext cx="1300075" cy="1266930"/>
          </a:xfrm>
          <a:prstGeom prst="rect">
            <a:avLst/>
          </a:prstGeom>
          <a:noFill/>
          <a:ln>
            <a:noFill/>
          </a:ln>
        </p:spPr>
      </p:pic>
      <p:pic>
        <p:nvPicPr>
          <p:cNvPr id="492" name="Google Shape;492;p35"/>
          <p:cNvPicPr preferRelativeResize="0"/>
          <p:nvPr/>
        </p:nvPicPr>
        <p:blipFill>
          <a:blip r:embed="rId4">
            <a:alphaModFix/>
          </a:blip>
          <a:stretch>
            <a:fillRect/>
          </a:stretch>
        </p:blipFill>
        <p:spPr>
          <a:xfrm>
            <a:off x="114675" y="3012075"/>
            <a:ext cx="1300075" cy="1307600"/>
          </a:xfrm>
          <a:prstGeom prst="rect">
            <a:avLst/>
          </a:prstGeom>
          <a:noFill/>
          <a:ln>
            <a:noFill/>
          </a:ln>
        </p:spPr>
      </p:pic>
      <p:sp>
        <p:nvSpPr>
          <p:cNvPr id="493" name="Google Shape;493;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Data Mining</a:t>
            </a:r>
            <a:endParaRPr>
              <a:latin typeface="Arial"/>
              <a:ea typeface="Arial"/>
              <a:cs typeface="Arial"/>
              <a:sym typeface="Arial"/>
            </a:endParaRPr>
          </a:p>
        </p:txBody>
      </p:sp>
      <p:sp>
        <p:nvSpPr>
          <p:cNvPr id="494" name="Google Shape;494;p35"/>
          <p:cNvSpPr txBox="1"/>
          <p:nvPr>
            <p:ph idx="1" type="body"/>
          </p:nvPr>
        </p:nvSpPr>
        <p:spPr>
          <a:xfrm>
            <a:off x="1228200" y="1696175"/>
            <a:ext cx="7568400" cy="28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EMR</a:t>
            </a:r>
            <a:r>
              <a:rPr lang="en" sz="2400">
                <a:latin typeface="Arial"/>
                <a:ea typeface="Arial"/>
                <a:cs typeface="Arial"/>
                <a:sym typeface="Arial"/>
              </a:rPr>
              <a:t> - a managed cluster platform that simplifies running </a:t>
            </a:r>
            <a:r>
              <a:rPr b="1" lang="en" sz="2400">
                <a:latin typeface="Arial"/>
                <a:ea typeface="Arial"/>
                <a:cs typeface="Arial"/>
                <a:sym typeface="Arial"/>
              </a:rPr>
              <a:t>big </a:t>
            </a:r>
            <a:r>
              <a:rPr lang="en" sz="2400">
                <a:latin typeface="Arial"/>
                <a:ea typeface="Arial"/>
                <a:cs typeface="Arial"/>
                <a:sym typeface="Arial"/>
              </a:rPr>
              <a:t>data frameworks</a:t>
            </a:r>
            <a:endParaRPr sz="2400">
              <a:latin typeface="Arial"/>
              <a:ea typeface="Arial"/>
              <a:cs typeface="Arial"/>
              <a:sym typeface="Arial"/>
            </a:endParaRPr>
          </a:p>
          <a:p>
            <a:pPr indent="0" lvl="0" marL="0" rtl="0" algn="l">
              <a:spcBef>
                <a:spcPts val="1600"/>
              </a:spcBef>
              <a:spcAft>
                <a:spcPts val="0"/>
              </a:spcAft>
              <a:buNone/>
            </a:pPr>
            <a:r>
              <a:t/>
            </a:r>
            <a:endParaRPr sz="2400">
              <a:latin typeface="Arial"/>
              <a:ea typeface="Arial"/>
              <a:cs typeface="Arial"/>
              <a:sym typeface="Arial"/>
            </a:endParaRPr>
          </a:p>
          <a:p>
            <a:pPr indent="0" lvl="0" marL="0" rtl="0" algn="l">
              <a:spcBef>
                <a:spcPts val="1600"/>
              </a:spcBef>
              <a:spcAft>
                <a:spcPts val="1600"/>
              </a:spcAft>
              <a:buNone/>
            </a:pPr>
            <a:r>
              <a:rPr b="1" lang="en" sz="2400">
                <a:latin typeface="Arial"/>
                <a:ea typeface="Arial"/>
                <a:cs typeface="Arial"/>
                <a:sym typeface="Arial"/>
              </a:rPr>
              <a:t>EC2</a:t>
            </a:r>
            <a:r>
              <a:rPr lang="en" sz="2400">
                <a:latin typeface="Arial"/>
                <a:ea typeface="Arial"/>
                <a:cs typeface="Arial"/>
                <a:sym typeface="Arial"/>
              </a:rPr>
              <a:t> - offers </a:t>
            </a:r>
            <a:r>
              <a:rPr b="1" lang="en" sz="2400">
                <a:latin typeface="Arial"/>
                <a:ea typeface="Arial"/>
                <a:cs typeface="Arial"/>
                <a:sym typeface="Arial"/>
              </a:rPr>
              <a:t>scalable compute capacity</a:t>
            </a:r>
            <a:r>
              <a:rPr lang="en" sz="2400">
                <a:latin typeface="Arial"/>
                <a:ea typeface="Arial"/>
                <a:cs typeface="Arial"/>
                <a:sym typeface="Arial"/>
              </a:rPr>
              <a:t> in the cloud</a:t>
            </a:r>
            <a:endParaRPr sz="24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Machine Learning</a:t>
            </a:r>
            <a:endParaRPr>
              <a:latin typeface="Arial"/>
              <a:ea typeface="Arial"/>
              <a:cs typeface="Arial"/>
              <a:sym typeface="Arial"/>
            </a:endParaRPr>
          </a:p>
        </p:txBody>
      </p:sp>
      <p:sp>
        <p:nvSpPr>
          <p:cNvPr id="500" name="Google Shape;500;p36"/>
          <p:cNvSpPr txBox="1"/>
          <p:nvPr>
            <p:ph idx="1" type="body"/>
          </p:nvPr>
        </p:nvSpPr>
        <p:spPr>
          <a:xfrm>
            <a:off x="2797475" y="3046025"/>
            <a:ext cx="5695200" cy="19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Sagemaker</a:t>
            </a:r>
            <a:r>
              <a:rPr lang="en" sz="1800">
                <a:latin typeface="Arial"/>
                <a:ea typeface="Arial"/>
                <a:cs typeface="Arial"/>
                <a:sym typeface="Arial"/>
              </a:rPr>
              <a:t> - helps to </a:t>
            </a:r>
            <a:r>
              <a:rPr lang="en" sz="1800">
                <a:solidFill>
                  <a:srgbClr val="232F3E"/>
                </a:solidFill>
                <a:latin typeface="Arial"/>
                <a:ea typeface="Arial"/>
                <a:cs typeface="Arial"/>
                <a:sym typeface="Arial"/>
              </a:rPr>
              <a:t>build, train, and deploy machine learning (ML) models quickly.</a:t>
            </a:r>
            <a:endParaRPr sz="1800">
              <a:solidFill>
                <a:srgbClr val="232F3E"/>
              </a:solidFill>
              <a:latin typeface="Arial"/>
              <a:ea typeface="Arial"/>
              <a:cs typeface="Arial"/>
              <a:sym typeface="Arial"/>
            </a:endParaRPr>
          </a:p>
          <a:p>
            <a:pPr indent="0" lvl="0" marL="0" rtl="0" algn="l">
              <a:spcBef>
                <a:spcPts val="1600"/>
              </a:spcBef>
              <a:spcAft>
                <a:spcPts val="1600"/>
              </a:spcAft>
              <a:buNone/>
            </a:pPr>
            <a:r>
              <a:rPr lang="en" sz="1800">
                <a:solidFill>
                  <a:srgbClr val="232F3E"/>
                </a:solidFill>
                <a:latin typeface="Arial"/>
                <a:ea typeface="Arial"/>
                <a:cs typeface="Arial"/>
                <a:sym typeface="Arial"/>
              </a:rPr>
              <a:t>Support</a:t>
            </a:r>
            <a:r>
              <a:rPr b="1" lang="en" sz="1800">
                <a:solidFill>
                  <a:srgbClr val="232F3E"/>
                </a:solidFill>
                <a:latin typeface="Arial"/>
                <a:ea typeface="Arial"/>
                <a:cs typeface="Arial"/>
                <a:sym typeface="Arial"/>
              </a:rPr>
              <a:t> frameworks </a:t>
            </a:r>
            <a:r>
              <a:rPr lang="en" sz="1800">
                <a:solidFill>
                  <a:srgbClr val="232F3E"/>
                </a:solidFill>
                <a:latin typeface="Arial"/>
                <a:ea typeface="Arial"/>
                <a:cs typeface="Arial"/>
                <a:sym typeface="Arial"/>
              </a:rPr>
              <a:t>include TensorFlow, Keras, Scikit-learn and etc.</a:t>
            </a:r>
            <a:endParaRPr sz="1800">
              <a:solidFill>
                <a:srgbClr val="232F3E"/>
              </a:solidFill>
              <a:latin typeface="Arial"/>
              <a:ea typeface="Arial"/>
              <a:cs typeface="Arial"/>
              <a:sym typeface="Arial"/>
            </a:endParaRPr>
          </a:p>
        </p:txBody>
      </p:sp>
      <p:pic>
        <p:nvPicPr>
          <p:cNvPr id="501" name="Google Shape;501;p36"/>
          <p:cNvPicPr preferRelativeResize="0"/>
          <p:nvPr/>
        </p:nvPicPr>
        <p:blipFill>
          <a:blip r:embed="rId3">
            <a:alphaModFix/>
          </a:blip>
          <a:stretch>
            <a:fillRect/>
          </a:stretch>
        </p:blipFill>
        <p:spPr>
          <a:xfrm>
            <a:off x="1026950" y="3129925"/>
            <a:ext cx="1428975" cy="1428975"/>
          </a:xfrm>
          <a:prstGeom prst="rect">
            <a:avLst/>
          </a:prstGeom>
          <a:noFill/>
          <a:ln>
            <a:noFill/>
          </a:ln>
        </p:spPr>
      </p:pic>
      <p:sp>
        <p:nvSpPr>
          <p:cNvPr id="502" name="Google Shape;502;p36"/>
          <p:cNvSpPr/>
          <p:nvPr/>
        </p:nvSpPr>
        <p:spPr>
          <a:xfrm>
            <a:off x="397925" y="1648650"/>
            <a:ext cx="1526100" cy="999300"/>
          </a:xfrm>
          <a:prstGeom prst="roundRect">
            <a:avLst>
              <a:gd fmla="val 16667" name="adj"/>
            </a:avLst>
          </a:prstGeom>
          <a:solidFill>
            <a:srgbClr val="3096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Data Pre- processing</a:t>
            </a:r>
            <a:endParaRPr>
              <a:solidFill>
                <a:srgbClr val="FFFFFF"/>
              </a:solidFill>
            </a:endParaRPr>
          </a:p>
        </p:txBody>
      </p:sp>
      <p:sp>
        <p:nvSpPr>
          <p:cNvPr id="503" name="Google Shape;503;p36"/>
          <p:cNvSpPr/>
          <p:nvPr/>
        </p:nvSpPr>
        <p:spPr>
          <a:xfrm>
            <a:off x="2598449" y="1648650"/>
            <a:ext cx="1526100" cy="999300"/>
          </a:xfrm>
          <a:prstGeom prst="roundRect">
            <a:avLst>
              <a:gd fmla="val 16667" name="adj"/>
            </a:avLst>
          </a:prstGeom>
          <a:solidFill>
            <a:srgbClr val="3096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Select Algorithm &amp; framework</a:t>
            </a:r>
            <a:endParaRPr>
              <a:solidFill>
                <a:srgbClr val="FFFFFF"/>
              </a:solidFill>
            </a:endParaRPr>
          </a:p>
        </p:txBody>
      </p:sp>
      <p:sp>
        <p:nvSpPr>
          <p:cNvPr id="504" name="Google Shape;504;p36"/>
          <p:cNvSpPr/>
          <p:nvPr/>
        </p:nvSpPr>
        <p:spPr>
          <a:xfrm>
            <a:off x="4798950" y="1648650"/>
            <a:ext cx="1526100" cy="999300"/>
          </a:xfrm>
          <a:prstGeom prst="roundRect">
            <a:avLst>
              <a:gd fmla="val 16667" name="adj"/>
            </a:avLst>
          </a:prstGeom>
          <a:solidFill>
            <a:srgbClr val="3096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Train &amp; tune your model</a:t>
            </a:r>
            <a:endParaRPr>
              <a:solidFill>
                <a:srgbClr val="FFFFFF"/>
              </a:solidFill>
            </a:endParaRPr>
          </a:p>
        </p:txBody>
      </p:sp>
      <p:sp>
        <p:nvSpPr>
          <p:cNvPr id="505" name="Google Shape;505;p36"/>
          <p:cNvSpPr/>
          <p:nvPr/>
        </p:nvSpPr>
        <p:spPr>
          <a:xfrm>
            <a:off x="6966575" y="1648650"/>
            <a:ext cx="1526100" cy="999300"/>
          </a:xfrm>
          <a:prstGeom prst="roundRect">
            <a:avLst>
              <a:gd fmla="val 16667" name="adj"/>
            </a:avLst>
          </a:prstGeom>
          <a:solidFill>
            <a:srgbClr val="3096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Integrate &amp; Deploy</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Click Prediction on SageMaker</a:t>
            </a:r>
            <a:endParaRPr>
              <a:latin typeface="Arial"/>
              <a:ea typeface="Arial"/>
              <a:cs typeface="Arial"/>
              <a:sym typeface="Arial"/>
            </a:endParaRPr>
          </a:p>
        </p:txBody>
      </p:sp>
      <p:pic>
        <p:nvPicPr>
          <p:cNvPr id="511" name="Google Shape;511;p37"/>
          <p:cNvPicPr preferRelativeResize="0"/>
          <p:nvPr/>
        </p:nvPicPr>
        <p:blipFill>
          <a:blip r:embed="rId3">
            <a:alphaModFix/>
          </a:blip>
          <a:stretch>
            <a:fillRect/>
          </a:stretch>
        </p:blipFill>
        <p:spPr>
          <a:xfrm>
            <a:off x="5098500" y="2571750"/>
            <a:ext cx="3313200" cy="2174075"/>
          </a:xfrm>
          <a:prstGeom prst="rect">
            <a:avLst/>
          </a:prstGeom>
          <a:noFill/>
          <a:ln>
            <a:noFill/>
          </a:ln>
        </p:spPr>
      </p:pic>
      <p:sp>
        <p:nvSpPr>
          <p:cNvPr id="512" name="Google Shape;512;p37"/>
          <p:cNvSpPr txBox="1"/>
          <p:nvPr/>
        </p:nvSpPr>
        <p:spPr>
          <a:xfrm>
            <a:off x="4815050" y="4745825"/>
            <a:ext cx="38922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Use template</a:t>
            </a:r>
            <a:r>
              <a:rPr lang="en">
                <a:latin typeface="Nunito"/>
                <a:ea typeface="Nunito"/>
                <a:cs typeface="Nunito"/>
                <a:sym typeface="Nunito"/>
              </a:rPr>
              <a:t> code with detailed Tutorials</a:t>
            </a:r>
            <a:endParaRPr>
              <a:latin typeface="Nunito"/>
              <a:ea typeface="Nunito"/>
              <a:cs typeface="Nunito"/>
              <a:sym typeface="Nunito"/>
            </a:endParaRPr>
          </a:p>
        </p:txBody>
      </p:sp>
      <p:pic>
        <p:nvPicPr>
          <p:cNvPr id="513" name="Google Shape;513;p37"/>
          <p:cNvPicPr preferRelativeResize="0"/>
          <p:nvPr/>
        </p:nvPicPr>
        <p:blipFill>
          <a:blip r:embed="rId4">
            <a:alphaModFix/>
          </a:blip>
          <a:stretch>
            <a:fillRect/>
          </a:stretch>
        </p:blipFill>
        <p:spPr>
          <a:xfrm>
            <a:off x="723300" y="2571750"/>
            <a:ext cx="3313200" cy="2174063"/>
          </a:xfrm>
          <a:prstGeom prst="rect">
            <a:avLst/>
          </a:prstGeom>
          <a:noFill/>
          <a:ln>
            <a:noFill/>
          </a:ln>
        </p:spPr>
      </p:pic>
      <p:sp>
        <p:nvSpPr>
          <p:cNvPr id="514" name="Google Shape;514;p37"/>
          <p:cNvSpPr txBox="1"/>
          <p:nvPr/>
        </p:nvSpPr>
        <p:spPr>
          <a:xfrm>
            <a:off x="483450" y="4745825"/>
            <a:ext cx="36405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Build your ML algorithm </a:t>
            </a:r>
            <a:r>
              <a:rPr b="1" lang="en">
                <a:latin typeface="Nunito"/>
                <a:ea typeface="Nunito"/>
                <a:cs typeface="Nunito"/>
                <a:sym typeface="Nunito"/>
              </a:rPr>
              <a:t>by clicking</a:t>
            </a:r>
            <a:endParaRPr>
              <a:latin typeface="Nunito"/>
              <a:ea typeface="Nunito"/>
              <a:cs typeface="Nunito"/>
              <a:sym typeface="Nunito"/>
            </a:endParaRPr>
          </a:p>
        </p:txBody>
      </p:sp>
      <p:sp>
        <p:nvSpPr>
          <p:cNvPr id="515" name="Google Shape;515;p37"/>
          <p:cNvSpPr/>
          <p:nvPr/>
        </p:nvSpPr>
        <p:spPr>
          <a:xfrm>
            <a:off x="1556500" y="1716325"/>
            <a:ext cx="2095500" cy="352500"/>
          </a:xfrm>
          <a:prstGeom prst="roundRect">
            <a:avLst>
              <a:gd fmla="val 16667" name="adj"/>
            </a:avLst>
          </a:prstGeom>
          <a:solidFill>
            <a:srgbClr val="3096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Reduce ML Complexity</a:t>
            </a:r>
            <a:endParaRPr>
              <a:solidFill>
                <a:srgbClr val="FFFFFF"/>
              </a:solidFill>
            </a:endParaRPr>
          </a:p>
        </p:txBody>
      </p:sp>
      <p:sp>
        <p:nvSpPr>
          <p:cNvPr id="516" name="Google Shape;516;p37"/>
          <p:cNvSpPr/>
          <p:nvPr/>
        </p:nvSpPr>
        <p:spPr>
          <a:xfrm>
            <a:off x="5216275" y="1716313"/>
            <a:ext cx="2095500" cy="352500"/>
          </a:xfrm>
          <a:prstGeom prst="roundRect">
            <a:avLst>
              <a:gd fmla="val 16667" name="adj"/>
            </a:avLst>
          </a:prstGeom>
          <a:solidFill>
            <a:srgbClr val="3096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Provide Independency</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Click Prediction on SageMaker</a:t>
            </a:r>
            <a:endParaRPr>
              <a:latin typeface="Arial"/>
              <a:ea typeface="Arial"/>
              <a:cs typeface="Arial"/>
              <a:sym typeface="Arial"/>
            </a:endParaRPr>
          </a:p>
        </p:txBody>
      </p:sp>
      <p:sp>
        <p:nvSpPr>
          <p:cNvPr id="522" name="Google Shape;522;p38"/>
          <p:cNvSpPr txBox="1"/>
          <p:nvPr/>
        </p:nvSpPr>
        <p:spPr>
          <a:xfrm>
            <a:off x="1989600" y="1425700"/>
            <a:ext cx="5670000" cy="10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Basic </a:t>
            </a:r>
            <a:r>
              <a:rPr b="1" lang="en">
                <a:latin typeface="Nunito"/>
                <a:ea typeface="Nunito"/>
                <a:cs typeface="Nunito"/>
                <a:sym typeface="Nunito"/>
              </a:rPr>
              <a:t>Features </a:t>
            </a:r>
            <a:r>
              <a:rPr lang="en">
                <a:latin typeface="Nunito"/>
                <a:ea typeface="Nunito"/>
                <a:cs typeface="Nunito"/>
                <a:sym typeface="Nunito"/>
              </a:rPr>
              <a:t>considered for Click Prediction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Click Through Rate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Popularity of the webpage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Topic Similarity between User Preference and the ad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523" name="Google Shape;523;p38"/>
          <p:cNvSpPr/>
          <p:nvPr/>
        </p:nvSpPr>
        <p:spPr>
          <a:xfrm>
            <a:off x="1303800" y="3953400"/>
            <a:ext cx="1473000" cy="865800"/>
          </a:xfrm>
          <a:prstGeom prst="roundRect">
            <a:avLst>
              <a:gd fmla="val 16667" name="adj"/>
            </a:avLst>
          </a:prstGeom>
          <a:solidFill>
            <a:srgbClr val="3096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Create Training Job</a:t>
            </a:r>
            <a:endParaRPr>
              <a:solidFill>
                <a:srgbClr val="FFFFFF"/>
              </a:solidFill>
            </a:endParaRPr>
          </a:p>
          <a:p>
            <a:pPr indent="0" lvl="0" marL="0" rtl="0" algn="ctr">
              <a:spcBef>
                <a:spcPts val="0"/>
              </a:spcBef>
              <a:spcAft>
                <a:spcPts val="0"/>
              </a:spcAft>
              <a:buNone/>
            </a:pPr>
            <a:r>
              <a:rPr lang="en">
                <a:solidFill>
                  <a:srgbClr val="FFFFFF"/>
                </a:solidFill>
              </a:rPr>
              <a:t>On SageMaker</a:t>
            </a:r>
            <a:endParaRPr>
              <a:solidFill>
                <a:srgbClr val="FFFFFF"/>
              </a:solidFill>
            </a:endParaRPr>
          </a:p>
        </p:txBody>
      </p:sp>
      <p:sp>
        <p:nvSpPr>
          <p:cNvPr id="524" name="Google Shape;524;p38"/>
          <p:cNvSpPr/>
          <p:nvPr/>
        </p:nvSpPr>
        <p:spPr>
          <a:xfrm>
            <a:off x="2916975" y="2734950"/>
            <a:ext cx="1882500" cy="537900"/>
          </a:xfrm>
          <a:prstGeom prst="rect">
            <a:avLst/>
          </a:prstGeom>
          <a:solidFill>
            <a:srgbClr val="E46C0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Kaggle 0.635</a:t>
            </a:r>
            <a:endParaRPr b="1">
              <a:solidFill>
                <a:srgbClr val="FFFFFF"/>
              </a:solidFill>
            </a:endParaRPr>
          </a:p>
        </p:txBody>
      </p:sp>
      <p:sp>
        <p:nvSpPr>
          <p:cNvPr id="525" name="Google Shape;525;p38"/>
          <p:cNvSpPr/>
          <p:nvPr/>
        </p:nvSpPr>
        <p:spPr>
          <a:xfrm>
            <a:off x="4323750" y="4075500"/>
            <a:ext cx="2875500" cy="621600"/>
          </a:xfrm>
          <a:prstGeom prst="rect">
            <a:avLst/>
          </a:prstGeom>
          <a:solidFill>
            <a:srgbClr val="E46C0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Our model in SageMaker 0.734</a:t>
            </a:r>
            <a:endParaRPr/>
          </a:p>
        </p:txBody>
      </p:sp>
      <p:cxnSp>
        <p:nvCxnSpPr>
          <p:cNvPr id="526" name="Google Shape;526;p38"/>
          <p:cNvCxnSpPr/>
          <p:nvPr/>
        </p:nvCxnSpPr>
        <p:spPr>
          <a:xfrm>
            <a:off x="3212250" y="4385725"/>
            <a:ext cx="806700" cy="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39"/>
          <p:cNvSpPr txBox="1"/>
          <p:nvPr>
            <p:ph idx="1" type="body"/>
          </p:nvPr>
        </p:nvSpPr>
        <p:spPr>
          <a:xfrm>
            <a:off x="2448751" y="1855825"/>
            <a:ext cx="2279400" cy="453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1600"/>
              </a:spcAft>
              <a:buNone/>
            </a:pPr>
            <a:r>
              <a:rPr b="1" lang="en" sz="2000">
                <a:solidFill>
                  <a:srgbClr val="205867"/>
                </a:solidFill>
                <a:latin typeface="Arial"/>
                <a:ea typeface="Arial"/>
                <a:cs typeface="Arial"/>
                <a:sym typeface="Arial"/>
              </a:rPr>
              <a:t>Easy to Use</a:t>
            </a:r>
            <a:endParaRPr b="1" sz="2000">
              <a:solidFill>
                <a:srgbClr val="205867"/>
              </a:solidFill>
              <a:latin typeface="Arial"/>
              <a:ea typeface="Arial"/>
              <a:cs typeface="Arial"/>
              <a:sym typeface="Arial"/>
            </a:endParaRPr>
          </a:p>
        </p:txBody>
      </p:sp>
      <p:sp>
        <p:nvSpPr>
          <p:cNvPr id="532" name="Google Shape;532;p39"/>
          <p:cNvSpPr txBox="1"/>
          <p:nvPr>
            <p:ph type="title"/>
          </p:nvPr>
        </p:nvSpPr>
        <p:spPr>
          <a:xfrm>
            <a:off x="1421600" y="368462"/>
            <a:ext cx="8229600" cy="532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E36C09"/>
              </a:buClr>
              <a:buSzPts val="2000"/>
              <a:buFont typeface="Calibri"/>
              <a:buNone/>
            </a:pPr>
            <a:r>
              <a:rPr lang="en">
                <a:solidFill>
                  <a:srgbClr val="000000"/>
                </a:solidFill>
                <a:latin typeface="Arial"/>
                <a:ea typeface="Arial"/>
                <a:cs typeface="Arial"/>
                <a:sym typeface="Arial"/>
              </a:rPr>
              <a:t>Business Value</a:t>
            </a:r>
            <a:endParaRPr>
              <a:solidFill>
                <a:srgbClr val="000000"/>
              </a:solidFill>
              <a:latin typeface="Arial"/>
              <a:ea typeface="Arial"/>
              <a:cs typeface="Arial"/>
              <a:sym typeface="Arial"/>
            </a:endParaRPr>
          </a:p>
        </p:txBody>
      </p:sp>
      <p:sp>
        <p:nvSpPr>
          <p:cNvPr id="533" name="Google Shape;533;p39"/>
          <p:cNvSpPr txBox="1"/>
          <p:nvPr>
            <p:ph idx="3" type="body"/>
          </p:nvPr>
        </p:nvSpPr>
        <p:spPr>
          <a:xfrm>
            <a:off x="6447750" y="3717250"/>
            <a:ext cx="2487300" cy="83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1600"/>
              </a:spcAft>
              <a:buClr>
                <a:srgbClr val="205867"/>
              </a:buClr>
              <a:buSzPts val="1200"/>
              <a:buNone/>
            </a:pPr>
            <a:r>
              <a:rPr b="1" lang="en" sz="2000">
                <a:solidFill>
                  <a:srgbClr val="205867"/>
                </a:solidFill>
                <a:latin typeface="Arial"/>
                <a:ea typeface="Arial"/>
                <a:cs typeface="Arial"/>
                <a:sym typeface="Arial"/>
              </a:rPr>
              <a:t>Cost Efficient</a:t>
            </a:r>
            <a:endParaRPr b="1" sz="2000">
              <a:solidFill>
                <a:srgbClr val="205867"/>
              </a:solidFill>
              <a:latin typeface="Arial"/>
              <a:ea typeface="Arial"/>
              <a:cs typeface="Arial"/>
              <a:sym typeface="Arial"/>
            </a:endParaRPr>
          </a:p>
        </p:txBody>
      </p:sp>
      <p:sp>
        <p:nvSpPr>
          <p:cNvPr id="534" name="Google Shape;534;p39"/>
          <p:cNvSpPr txBox="1"/>
          <p:nvPr>
            <p:ph idx="5" type="body"/>
          </p:nvPr>
        </p:nvSpPr>
        <p:spPr>
          <a:xfrm>
            <a:off x="6298188" y="1834920"/>
            <a:ext cx="2786400" cy="1192200"/>
          </a:xfrm>
          <a:prstGeom prst="rect">
            <a:avLst/>
          </a:prstGeom>
          <a:noFill/>
          <a:ln>
            <a:noFill/>
          </a:ln>
        </p:spPr>
        <p:txBody>
          <a:bodyPr anchorCtr="0" anchor="t" bIns="45700" lIns="91425" spcFirstLastPara="1" rIns="91425" wrap="square" tIns="45700">
            <a:noAutofit/>
          </a:bodyPr>
          <a:lstStyle/>
          <a:p>
            <a:pPr indent="0" lvl="0" marL="0" rtl="0" algn="ctr">
              <a:spcBef>
                <a:spcPts val="240"/>
              </a:spcBef>
              <a:spcAft>
                <a:spcPts val="1600"/>
              </a:spcAft>
              <a:buClr>
                <a:srgbClr val="205867"/>
              </a:buClr>
              <a:buSzPts val="1200"/>
              <a:buNone/>
            </a:pPr>
            <a:r>
              <a:rPr b="1" lang="en" sz="2000">
                <a:solidFill>
                  <a:srgbClr val="205867"/>
                </a:solidFill>
                <a:latin typeface="Arial"/>
                <a:ea typeface="Arial"/>
                <a:cs typeface="Arial"/>
                <a:sym typeface="Arial"/>
              </a:rPr>
              <a:t>Secure and Reliable</a:t>
            </a:r>
            <a:endParaRPr b="1" sz="2000">
              <a:solidFill>
                <a:srgbClr val="205867"/>
              </a:solidFill>
              <a:latin typeface="Arial"/>
              <a:ea typeface="Arial"/>
              <a:cs typeface="Arial"/>
              <a:sym typeface="Arial"/>
            </a:endParaRPr>
          </a:p>
        </p:txBody>
      </p:sp>
      <p:pic>
        <p:nvPicPr>
          <p:cNvPr id="535" name="Google Shape;535;p39"/>
          <p:cNvPicPr preferRelativeResize="0"/>
          <p:nvPr/>
        </p:nvPicPr>
        <p:blipFill rotWithShape="1">
          <a:blip r:embed="rId3">
            <a:alphaModFix/>
          </a:blip>
          <a:srcRect b="0" l="0" r="0" t="0"/>
          <a:stretch/>
        </p:blipFill>
        <p:spPr>
          <a:xfrm>
            <a:off x="366475" y="1341600"/>
            <a:ext cx="2002925" cy="1192200"/>
          </a:xfrm>
          <a:prstGeom prst="rect">
            <a:avLst/>
          </a:prstGeom>
          <a:noFill/>
          <a:ln>
            <a:noFill/>
          </a:ln>
        </p:spPr>
      </p:pic>
      <p:sp>
        <p:nvSpPr>
          <p:cNvPr id="536" name="Google Shape;536;p39"/>
          <p:cNvSpPr txBox="1"/>
          <p:nvPr/>
        </p:nvSpPr>
        <p:spPr>
          <a:xfrm>
            <a:off x="2344810" y="3689050"/>
            <a:ext cx="2487300" cy="88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000">
                <a:solidFill>
                  <a:srgbClr val="205867"/>
                </a:solidFill>
              </a:rPr>
              <a:t>All-in-1 Ecosystem</a:t>
            </a:r>
            <a:endParaRPr b="1" sz="2000">
              <a:solidFill>
                <a:srgbClr val="205867"/>
              </a:solidFill>
            </a:endParaRPr>
          </a:p>
        </p:txBody>
      </p:sp>
      <p:grpSp>
        <p:nvGrpSpPr>
          <p:cNvPr id="537" name="Google Shape;537;p39"/>
          <p:cNvGrpSpPr/>
          <p:nvPr/>
        </p:nvGrpSpPr>
        <p:grpSpPr>
          <a:xfrm>
            <a:off x="391517" y="3027117"/>
            <a:ext cx="1785352" cy="1641336"/>
            <a:chOff x="0" y="0"/>
            <a:chExt cx="2404839" cy="2629083"/>
          </a:xfrm>
        </p:grpSpPr>
        <p:grpSp>
          <p:nvGrpSpPr>
            <p:cNvPr id="538" name="Google Shape;538;p39"/>
            <p:cNvGrpSpPr/>
            <p:nvPr/>
          </p:nvGrpSpPr>
          <p:grpSpPr>
            <a:xfrm>
              <a:off x="0" y="0"/>
              <a:ext cx="2404839" cy="2535023"/>
              <a:chOff x="0" y="0"/>
              <a:chExt cx="2404839" cy="2535023"/>
            </a:xfrm>
          </p:grpSpPr>
          <p:pic>
            <p:nvPicPr>
              <p:cNvPr id="539" name="Google Shape;539;p39"/>
              <p:cNvPicPr preferRelativeResize="0"/>
              <p:nvPr/>
            </p:nvPicPr>
            <p:blipFill rotWithShape="1">
              <a:blip r:embed="rId4">
                <a:alphaModFix/>
              </a:blip>
              <a:srcRect b="0" l="0" r="0" t="0"/>
              <a:stretch/>
            </p:blipFill>
            <p:spPr>
              <a:xfrm>
                <a:off x="0" y="0"/>
                <a:ext cx="2404839" cy="2535023"/>
              </a:xfrm>
              <a:prstGeom prst="rect">
                <a:avLst/>
              </a:prstGeom>
              <a:noFill/>
              <a:ln>
                <a:noFill/>
              </a:ln>
            </p:spPr>
          </p:pic>
          <p:grpSp>
            <p:nvGrpSpPr>
              <p:cNvPr id="540" name="Google Shape;540;p39"/>
              <p:cNvGrpSpPr/>
              <p:nvPr/>
            </p:nvGrpSpPr>
            <p:grpSpPr>
              <a:xfrm rot="1132840">
                <a:off x="1887312" y="542115"/>
                <a:ext cx="442695" cy="536007"/>
                <a:chOff x="0" y="0"/>
                <a:chExt cx="442692" cy="536004"/>
              </a:xfrm>
            </p:grpSpPr>
            <p:sp>
              <p:nvSpPr>
                <p:cNvPr id="541" name="Google Shape;541;p39"/>
                <p:cNvSpPr/>
                <p:nvPr/>
              </p:nvSpPr>
              <p:spPr>
                <a:xfrm>
                  <a:off x="0" y="0"/>
                  <a:ext cx="442692" cy="536004"/>
                </a:xfrm>
                <a:custGeom>
                  <a:rect b="b" l="l" r="r" t="t"/>
                  <a:pathLst>
                    <a:path extrusionOk="0" h="21600" w="21600">
                      <a:moveTo>
                        <a:pt x="21600" y="2817"/>
                      </a:moveTo>
                      <a:cubicBezTo>
                        <a:pt x="21600" y="1972"/>
                        <a:pt x="20463" y="1221"/>
                        <a:pt x="18246" y="704"/>
                      </a:cubicBezTo>
                      <a:cubicBezTo>
                        <a:pt x="16257" y="235"/>
                        <a:pt x="13585" y="0"/>
                        <a:pt x="10800" y="0"/>
                      </a:cubicBezTo>
                      <a:cubicBezTo>
                        <a:pt x="8015" y="0"/>
                        <a:pt x="5343" y="235"/>
                        <a:pt x="3354" y="704"/>
                      </a:cubicBezTo>
                      <a:cubicBezTo>
                        <a:pt x="1137" y="1221"/>
                        <a:pt x="0" y="1972"/>
                        <a:pt x="0" y="2817"/>
                      </a:cubicBezTo>
                      <a:cubicBezTo>
                        <a:pt x="0" y="2817"/>
                        <a:pt x="0" y="2817"/>
                        <a:pt x="0" y="2817"/>
                      </a:cubicBezTo>
                      <a:cubicBezTo>
                        <a:pt x="0" y="2864"/>
                        <a:pt x="0" y="2864"/>
                        <a:pt x="0" y="2864"/>
                      </a:cubicBezTo>
                      <a:cubicBezTo>
                        <a:pt x="0" y="18783"/>
                        <a:pt x="0" y="18783"/>
                        <a:pt x="0" y="18783"/>
                      </a:cubicBezTo>
                      <a:cubicBezTo>
                        <a:pt x="0" y="19628"/>
                        <a:pt x="1137" y="20332"/>
                        <a:pt x="3354" y="20849"/>
                      </a:cubicBezTo>
                      <a:cubicBezTo>
                        <a:pt x="5343" y="21318"/>
                        <a:pt x="8015" y="21600"/>
                        <a:pt x="10800" y="21600"/>
                      </a:cubicBezTo>
                      <a:cubicBezTo>
                        <a:pt x="13585" y="21600"/>
                        <a:pt x="16257" y="21318"/>
                        <a:pt x="18246" y="20849"/>
                      </a:cubicBezTo>
                      <a:cubicBezTo>
                        <a:pt x="18360" y="20802"/>
                        <a:pt x="18531" y="20802"/>
                        <a:pt x="18644" y="20755"/>
                      </a:cubicBezTo>
                      <a:cubicBezTo>
                        <a:pt x="18644" y="3663"/>
                        <a:pt x="18644" y="3663"/>
                        <a:pt x="18644" y="3663"/>
                      </a:cubicBezTo>
                      <a:cubicBezTo>
                        <a:pt x="18644" y="3475"/>
                        <a:pt x="18815" y="3334"/>
                        <a:pt x="19042" y="3334"/>
                      </a:cubicBezTo>
                      <a:cubicBezTo>
                        <a:pt x="19269" y="3334"/>
                        <a:pt x="19440" y="3475"/>
                        <a:pt x="19440" y="3663"/>
                      </a:cubicBezTo>
                      <a:cubicBezTo>
                        <a:pt x="19440" y="20520"/>
                        <a:pt x="19440" y="20520"/>
                        <a:pt x="19440" y="20520"/>
                      </a:cubicBezTo>
                      <a:cubicBezTo>
                        <a:pt x="20861" y="20050"/>
                        <a:pt x="21600" y="19440"/>
                        <a:pt x="21600" y="18783"/>
                      </a:cubicBezTo>
                      <a:cubicBezTo>
                        <a:pt x="21600" y="2864"/>
                        <a:pt x="21600" y="2864"/>
                        <a:pt x="21600" y="2864"/>
                      </a:cubicBezTo>
                      <a:cubicBezTo>
                        <a:pt x="21600" y="2864"/>
                        <a:pt x="21600" y="2864"/>
                        <a:pt x="21600" y="2817"/>
                      </a:cubicBezTo>
                      <a:cubicBezTo>
                        <a:pt x="21600" y="2817"/>
                        <a:pt x="21600" y="2817"/>
                        <a:pt x="21600" y="2817"/>
                      </a:cubicBez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39"/>
                <p:cNvSpPr/>
                <p:nvPr/>
              </p:nvSpPr>
              <p:spPr>
                <a:xfrm>
                  <a:off x="382007" y="82422"/>
                  <a:ext cx="16794" cy="432864"/>
                </a:xfrm>
                <a:custGeom>
                  <a:rect b="b" l="l" r="r" t="t"/>
                  <a:pathLst>
                    <a:path extrusionOk="0" h="21600" w="21600">
                      <a:moveTo>
                        <a:pt x="10800" y="0"/>
                      </a:moveTo>
                      <a:cubicBezTo>
                        <a:pt x="4629" y="0"/>
                        <a:pt x="0" y="175"/>
                        <a:pt x="0" y="408"/>
                      </a:cubicBezTo>
                      <a:cubicBezTo>
                        <a:pt x="0" y="21600"/>
                        <a:pt x="0" y="21600"/>
                        <a:pt x="0" y="21600"/>
                      </a:cubicBezTo>
                      <a:cubicBezTo>
                        <a:pt x="7714" y="21484"/>
                        <a:pt x="15429" y="21425"/>
                        <a:pt x="21600" y="21309"/>
                      </a:cubicBezTo>
                      <a:cubicBezTo>
                        <a:pt x="21600" y="408"/>
                        <a:pt x="21600" y="408"/>
                        <a:pt x="21600" y="408"/>
                      </a:cubicBezTo>
                      <a:cubicBezTo>
                        <a:pt x="21600" y="175"/>
                        <a:pt x="16971" y="0"/>
                        <a:pt x="10800" y="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39"/>
                <p:cNvSpPr/>
                <p:nvPr/>
              </p:nvSpPr>
              <p:spPr>
                <a:xfrm>
                  <a:off x="27638" y="16287"/>
                  <a:ext cx="387430" cy="109563"/>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39"/>
                <p:cNvSpPr/>
                <p:nvPr/>
              </p:nvSpPr>
              <p:spPr>
                <a:xfrm>
                  <a:off x="382007" y="49848"/>
                  <a:ext cx="15421" cy="40986"/>
                </a:xfrm>
                <a:custGeom>
                  <a:rect b="b" l="l" r="r" t="t"/>
                  <a:pathLst>
                    <a:path extrusionOk="0" h="21600" w="17776">
                      <a:moveTo>
                        <a:pt x="4050" y="20983"/>
                      </a:moveTo>
                      <a:cubicBezTo>
                        <a:pt x="4050" y="20983"/>
                        <a:pt x="2700" y="20983"/>
                        <a:pt x="2700" y="21600"/>
                      </a:cubicBezTo>
                      <a:cubicBezTo>
                        <a:pt x="6750" y="20366"/>
                        <a:pt x="10800" y="19131"/>
                        <a:pt x="13500" y="17280"/>
                      </a:cubicBezTo>
                      <a:cubicBezTo>
                        <a:pt x="21600" y="12343"/>
                        <a:pt x="17550" y="4937"/>
                        <a:pt x="6750" y="1234"/>
                      </a:cubicBezTo>
                      <a:cubicBezTo>
                        <a:pt x="4050" y="617"/>
                        <a:pt x="2700" y="617"/>
                        <a:pt x="0" y="0"/>
                      </a:cubicBezTo>
                      <a:cubicBezTo>
                        <a:pt x="12150" y="5554"/>
                        <a:pt x="13500" y="14194"/>
                        <a:pt x="4050" y="20983"/>
                      </a:cubicBezTo>
                      <a:close/>
                    </a:path>
                  </a:pathLst>
                </a:custGeom>
                <a:solidFill>
                  <a:srgbClr val="FFFFFF"/>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5" name="Google Shape;545;p39"/>
              <p:cNvGrpSpPr/>
              <p:nvPr/>
            </p:nvGrpSpPr>
            <p:grpSpPr>
              <a:xfrm>
                <a:off x="57505" y="520038"/>
                <a:ext cx="578880" cy="578880"/>
                <a:chOff x="0" y="0"/>
                <a:chExt cx="578880" cy="578880"/>
              </a:xfrm>
            </p:grpSpPr>
            <p:sp>
              <p:nvSpPr>
                <p:cNvPr id="546" name="Google Shape;546;p39"/>
                <p:cNvSpPr/>
                <p:nvPr/>
              </p:nvSpPr>
              <p:spPr>
                <a:xfrm>
                  <a:off x="116978" y="117491"/>
                  <a:ext cx="361454" cy="36145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39"/>
                <p:cNvSpPr/>
                <p:nvPr/>
              </p:nvSpPr>
              <p:spPr>
                <a:xfrm>
                  <a:off x="12863" y="12186"/>
                  <a:ext cx="553122" cy="553824"/>
                </a:xfrm>
                <a:custGeom>
                  <a:rect b="b" l="l" r="r" t="t"/>
                  <a:pathLst>
                    <a:path extrusionOk="0" h="21600" w="21600">
                      <a:moveTo>
                        <a:pt x="20539" y="8615"/>
                      </a:moveTo>
                      <a:cubicBezTo>
                        <a:pt x="18603" y="8615"/>
                        <a:pt x="18603" y="8615"/>
                        <a:pt x="18603" y="8615"/>
                      </a:cubicBezTo>
                      <a:cubicBezTo>
                        <a:pt x="18416" y="7991"/>
                        <a:pt x="18166" y="7366"/>
                        <a:pt x="17854" y="6805"/>
                      </a:cubicBezTo>
                      <a:cubicBezTo>
                        <a:pt x="19228" y="5431"/>
                        <a:pt x="19228" y="5431"/>
                        <a:pt x="19228" y="5431"/>
                      </a:cubicBezTo>
                      <a:cubicBezTo>
                        <a:pt x="19602" y="5057"/>
                        <a:pt x="19602" y="4370"/>
                        <a:pt x="19228" y="3933"/>
                      </a:cubicBezTo>
                      <a:cubicBezTo>
                        <a:pt x="17667" y="2372"/>
                        <a:pt x="17667" y="2372"/>
                        <a:pt x="17667" y="2372"/>
                      </a:cubicBezTo>
                      <a:cubicBezTo>
                        <a:pt x="17230" y="1998"/>
                        <a:pt x="16543" y="1998"/>
                        <a:pt x="16169" y="2372"/>
                      </a:cubicBezTo>
                      <a:cubicBezTo>
                        <a:pt x="14795" y="3746"/>
                        <a:pt x="14795" y="3746"/>
                        <a:pt x="14795" y="3746"/>
                      </a:cubicBezTo>
                      <a:cubicBezTo>
                        <a:pt x="14234" y="3434"/>
                        <a:pt x="13609" y="3184"/>
                        <a:pt x="12985" y="2997"/>
                      </a:cubicBezTo>
                      <a:cubicBezTo>
                        <a:pt x="12985" y="1061"/>
                        <a:pt x="12985" y="1061"/>
                        <a:pt x="12985" y="1061"/>
                      </a:cubicBezTo>
                      <a:cubicBezTo>
                        <a:pt x="12985" y="499"/>
                        <a:pt x="12486" y="0"/>
                        <a:pt x="11861" y="0"/>
                      </a:cubicBezTo>
                      <a:cubicBezTo>
                        <a:pt x="10800" y="0"/>
                        <a:pt x="10800" y="0"/>
                        <a:pt x="10800" y="0"/>
                      </a:cubicBezTo>
                      <a:cubicBezTo>
                        <a:pt x="9739" y="0"/>
                        <a:pt x="9739" y="0"/>
                        <a:pt x="9739" y="0"/>
                      </a:cubicBezTo>
                      <a:cubicBezTo>
                        <a:pt x="9114" y="0"/>
                        <a:pt x="8615" y="499"/>
                        <a:pt x="8615" y="1061"/>
                      </a:cubicBezTo>
                      <a:cubicBezTo>
                        <a:pt x="8615" y="2997"/>
                        <a:pt x="8615" y="2997"/>
                        <a:pt x="8615" y="2997"/>
                      </a:cubicBezTo>
                      <a:cubicBezTo>
                        <a:pt x="7991" y="3184"/>
                        <a:pt x="7366" y="3434"/>
                        <a:pt x="6805" y="3746"/>
                      </a:cubicBezTo>
                      <a:cubicBezTo>
                        <a:pt x="5431" y="2372"/>
                        <a:pt x="5431" y="2372"/>
                        <a:pt x="5431" y="2372"/>
                      </a:cubicBezTo>
                      <a:cubicBezTo>
                        <a:pt x="5057" y="1998"/>
                        <a:pt x="4370" y="1998"/>
                        <a:pt x="3933" y="2372"/>
                      </a:cubicBezTo>
                      <a:cubicBezTo>
                        <a:pt x="2372" y="3933"/>
                        <a:pt x="2372" y="3933"/>
                        <a:pt x="2372" y="3933"/>
                      </a:cubicBezTo>
                      <a:cubicBezTo>
                        <a:pt x="1998" y="4370"/>
                        <a:pt x="1998" y="5057"/>
                        <a:pt x="2372" y="5431"/>
                      </a:cubicBezTo>
                      <a:cubicBezTo>
                        <a:pt x="3746" y="6805"/>
                        <a:pt x="3746" y="6805"/>
                        <a:pt x="3746" y="6805"/>
                      </a:cubicBezTo>
                      <a:cubicBezTo>
                        <a:pt x="3434" y="7366"/>
                        <a:pt x="3184" y="7991"/>
                        <a:pt x="2997" y="8615"/>
                      </a:cubicBezTo>
                      <a:cubicBezTo>
                        <a:pt x="1061" y="8615"/>
                        <a:pt x="1061" y="8615"/>
                        <a:pt x="1061" y="8615"/>
                      </a:cubicBezTo>
                      <a:cubicBezTo>
                        <a:pt x="499" y="8615"/>
                        <a:pt x="0" y="9114"/>
                        <a:pt x="0" y="9739"/>
                      </a:cubicBezTo>
                      <a:cubicBezTo>
                        <a:pt x="0" y="10800"/>
                        <a:pt x="0" y="10800"/>
                        <a:pt x="0" y="10800"/>
                      </a:cubicBezTo>
                      <a:cubicBezTo>
                        <a:pt x="0" y="11861"/>
                        <a:pt x="0" y="11861"/>
                        <a:pt x="0" y="11861"/>
                      </a:cubicBezTo>
                      <a:cubicBezTo>
                        <a:pt x="0" y="12486"/>
                        <a:pt x="499" y="12985"/>
                        <a:pt x="1061" y="12985"/>
                      </a:cubicBezTo>
                      <a:cubicBezTo>
                        <a:pt x="2997" y="12985"/>
                        <a:pt x="2997" y="12985"/>
                        <a:pt x="2997" y="12985"/>
                      </a:cubicBezTo>
                      <a:cubicBezTo>
                        <a:pt x="3184" y="13609"/>
                        <a:pt x="3434" y="14234"/>
                        <a:pt x="3746" y="14795"/>
                      </a:cubicBezTo>
                      <a:cubicBezTo>
                        <a:pt x="2372" y="16169"/>
                        <a:pt x="2372" y="16169"/>
                        <a:pt x="2372" y="16169"/>
                      </a:cubicBezTo>
                      <a:cubicBezTo>
                        <a:pt x="1998" y="16543"/>
                        <a:pt x="1998" y="17230"/>
                        <a:pt x="2372" y="17667"/>
                      </a:cubicBezTo>
                      <a:cubicBezTo>
                        <a:pt x="3933" y="19228"/>
                        <a:pt x="3933" y="19228"/>
                        <a:pt x="3933" y="19228"/>
                      </a:cubicBezTo>
                      <a:cubicBezTo>
                        <a:pt x="4370" y="19602"/>
                        <a:pt x="5057" y="19602"/>
                        <a:pt x="5431" y="19228"/>
                      </a:cubicBezTo>
                      <a:cubicBezTo>
                        <a:pt x="6805" y="17854"/>
                        <a:pt x="6805" y="17854"/>
                        <a:pt x="6805" y="17854"/>
                      </a:cubicBezTo>
                      <a:cubicBezTo>
                        <a:pt x="7366" y="18166"/>
                        <a:pt x="7991" y="18416"/>
                        <a:pt x="8615" y="18603"/>
                      </a:cubicBezTo>
                      <a:cubicBezTo>
                        <a:pt x="8615" y="20539"/>
                        <a:pt x="8615" y="20539"/>
                        <a:pt x="8615" y="20539"/>
                      </a:cubicBezTo>
                      <a:cubicBezTo>
                        <a:pt x="8615" y="21101"/>
                        <a:pt x="9114" y="21600"/>
                        <a:pt x="9739" y="21600"/>
                      </a:cubicBezTo>
                      <a:cubicBezTo>
                        <a:pt x="10800" y="21600"/>
                        <a:pt x="10800" y="21600"/>
                        <a:pt x="10800" y="21600"/>
                      </a:cubicBezTo>
                      <a:cubicBezTo>
                        <a:pt x="11861" y="21600"/>
                        <a:pt x="11861" y="21600"/>
                        <a:pt x="11861" y="21600"/>
                      </a:cubicBezTo>
                      <a:cubicBezTo>
                        <a:pt x="12486" y="21600"/>
                        <a:pt x="12985" y="21101"/>
                        <a:pt x="12985" y="20539"/>
                      </a:cubicBezTo>
                      <a:cubicBezTo>
                        <a:pt x="12985" y="18603"/>
                        <a:pt x="12985" y="18603"/>
                        <a:pt x="12985" y="18603"/>
                      </a:cubicBezTo>
                      <a:cubicBezTo>
                        <a:pt x="13609" y="18416"/>
                        <a:pt x="14234" y="18166"/>
                        <a:pt x="14795" y="17854"/>
                      </a:cubicBezTo>
                      <a:cubicBezTo>
                        <a:pt x="16169" y="19228"/>
                        <a:pt x="16169" y="19228"/>
                        <a:pt x="16169" y="19228"/>
                      </a:cubicBezTo>
                      <a:cubicBezTo>
                        <a:pt x="16543" y="19602"/>
                        <a:pt x="17230" y="19602"/>
                        <a:pt x="17667" y="19228"/>
                      </a:cubicBezTo>
                      <a:cubicBezTo>
                        <a:pt x="19228" y="17667"/>
                        <a:pt x="19228" y="17667"/>
                        <a:pt x="19228" y="17667"/>
                      </a:cubicBezTo>
                      <a:cubicBezTo>
                        <a:pt x="19602" y="17230"/>
                        <a:pt x="19602" y="16543"/>
                        <a:pt x="19228" y="16169"/>
                      </a:cubicBezTo>
                      <a:cubicBezTo>
                        <a:pt x="17854" y="14795"/>
                        <a:pt x="17854" y="14795"/>
                        <a:pt x="17854" y="14795"/>
                      </a:cubicBezTo>
                      <a:cubicBezTo>
                        <a:pt x="18166" y="14234"/>
                        <a:pt x="18416" y="13609"/>
                        <a:pt x="18603" y="12985"/>
                      </a:cubicBezTo>
                      <a:cubicBezTo>
                        <a:pt x="20539" y="12985"/>
                        <a:pt x="20539" y="12985"/>
                        <a:pt x="20539" y="12985"/>
                      </a:cubicBezTo>
                      <a:cubicBezTo>
                        <a:pt x="21101" y="12985"/>
                        <a:pt x="21600" y="12486"/>
                        <a:pt x="21600" y="11861"/>
                      </a:cubicBezTo>
                      <a:cubicBezTo>
                        <a:pt x="21600" y="10800"/>
                        <a:pt x="21600" y="10800"/>
                        <a:pt x="21600" y="10800"/>
                      </a:cubicBezTo>
                      <a:cubicBezTo>
                        <a:pt x="21600" y="9739"/>
                        <a:pt x="21600" y="9739"/>
                        <a:pt x="21600" y="9739"/>
                      </a:cubicBezTo>
                      <a:cubicBezTo>
                        <a:pt x="21600" y="9114"/>
                        <a:pt x="21101" y="8615"/>
                        <a:pt x="20539" y="8615"/>
                      </a:cubicBezTo>
                      <a:close/>
                      <a:moveTo>
                        <a:pt x="16855" y="11112"/>
                      </a:moveTo>
                      <a:cubicBezTo>
                        <a:pt x="16855" y="11112"/>
                        <a:pt x="16855" y="11175"/>
                        <a:pt x="16855" y="11175"/>
                      </a:cubicBezTo>
                      <a:cubicBezTo>
                        <a:pt x="16855" y="11237"/>
                        <a:pt x="16855" y="11299"/>
                        <a:pt x="16855" y="11362"/>
                      </a:cubicBezTo>
                      <a:cubicBezTo>
                        <a:pt x="16855" y="11424"/>
                        <a:pt x="16855" y="11487"/>
                        <a:pt x="16855" y="11487"/>
                      </a:cubicBezTo>
                      <a:cubicBezTo>
                        <a:pt x="16855" y="11549"/>
                        <a:pt x="16793" y="11612"/>
                        <a:pt x="16793" y="11674"/>
                      </a:cubicBezTo>
                      <a:cubicBezTo>
                        <a:pt x="16793" y="11736"/>
                        <a:pt x="16793" y="11799"/>
                        <a:pt x="16793" y="11799"/>
                      </a:cubicBezTo>
                      <a:cubicBezTo>
                        <a:pt x="16793" y="11861"/>
                        <a:pt x="16793" y="11924"/>
                        <a:pt x="16793" y="11986"/>
                      </a:cubicBezTo>
                      <a:cubicBezTo>
                        <a:pt x="16731" y="11986"/>
                        <a:pt x="16731" y="12049"/>
                        <a:pt x="16731" y="12111"/>
                      </a:cubicBezTo>
                      <a:cubicBezTo>
                        <a:pt x="16731" y="12173"/>
                        <a:pt x="16731" y="12173"/>
                        <a:pt x="16731" y="12236"/>
                      </a:cubicBezTo>
                      <a:cubicBezTo>
                        <a:pt x="16668" y="12298"/>
                        <a:pt x="16668" y="12361"/>
                        <a:pt x="16668" y="12361"/>
                      </a:cubicBezTo>
                      <a:cubicBezTo>
                        <a:pt x="16668" y="12423"/>
                        <a:pt x="16668" y="12486"/>
                        <a:pt x="16606" y="12548"/>
                      </a:cubicBezTo>
                      <a:cubicBezTo>
                        <a:pt x="16606" y="12548"/>
                        <a:pt x="16606" y="12610"/>
                        <a:pt x="16606" y="12673"/>
                      </a:cubicBezTo>
                      <a:cubicBezTo>
                        <a:pt x="16543" y="12735"/>
                        <a:pt x="16543" y="12735"/>
                        <a:pt x="16543" y="12798"/>
                      </a:cubicBezTo>
                      <a:cubicBezTo>
                        <a:pt x="16543" y="12860"/>
                        <a:pt x="16481" y="12860"/>
                        <a:pt x="16481" y="12923"/>
                      </a:cubicBezTo>
                      <a:cubicBezTo>
                        <a:pt x="16418" y="13047"/>
                        <a:pt x="16356" y="13235"/>
                        <a:pt x="16294" y="13360"/>
                      </a:cubicBezTo>
                      <a:cubicBezTo>
                        <a:pt x="16294" y="13422"/>
                        <a:pt x="16294" y="13422"/>
                        <a:pt x="16231" y="13484"/>
                      </a:cubicBezTo>
                      <a:cubicBezTo>
                        <a:pt x="16231" y="13547"/>
                        <a:pt x="16231" y="13547"/>
                        <a:pt x="16169" y="13609"/>
                      </a:cubicBezTo>
                      <a:cubicBezTo>
                        <a:pt x="16169" y="13672"/>
                        <a:pt x="16169" y="13672"/>
                        <a:pt x="16106" y="13734"/>
                      </a:cubicBezTo>
                      <a:cubicBezTo>
                        <a:pt x="16106" y="13797"/>
                        <a:pt x="16044" y="13797"/>
                        <a:pt x="16044" y="13859"/>
                      </a:cubicBezTo>
                      <a:cubicBezTo>
                        <a:pt x="16044" y="13921"/>
                        <a:pt x="15982" y="13921"/>
                        <a:pt x="15982" y="13984"/>
                      </a:cubicBezTo>
                      <a:cubicBezTo>
                        <a:pt x="15919" y="14046"/>
                        <a:pt x="15919" y="14046"/>
                        <a:pt x="15919" y="14109"/>
                      </a:cubicBezTo>
                      <a:cubicBezTo>
                        <a:pt x="15857" y="14171"/>
                        <a:pt x="15857" y="14171"/>
                        <a:pt x="15794" y="14234"/>
                      </a:cubicBezTo>
                      <a:cubicBezTo>
                        <a:pt x="15794" y="14296"/>
                        <a:pt x="15732" y="14296"/>
                        <a:pt x="15732" y="14358"/>
                      </a:cubicBezTo>
                      <a:cubicBezTo>
                        <a:pt x="15732" y="14358"/>
                        <a:pt x="15669" y="14421"/>
                        <a:pt x="15669" y="14483"/>
                      </a:cubicBezTo>
                      <a:cubicBezTo>
                        <a:pt x="15607" y="14483"/>
                        <a:pt x="15607" y="14546"/>
                        <a:pt x="15545" y="14546"/>
                      </a:cubicBezTo>
                      <a:cubicBezTo>
                        <a:pt x="15545" y="14608"/>
                        <a:pt x="15482" y="14671"/>
                        <a:pt x="15482" y="14671"/>
                      </a:cubicBezTo>
                      <a:cubicBezTo>
                        <a:pt x="15420" y="14733"/>
                        <a:pt x="15420" y="14733"/>
                        <a:pt x="15357" y="14795"/>
                      </a:cubicBezTo>
                      <a:cubicBezTo>
                        <a:pt x="15357" y="14795"/>
                        <a:pt x="15295" y="14858"/>
                        <a:pt x="15295" y="14920"/>
                      </a:cubicBezTo>
                      <a:cubicBezTo>
                        <a:pt x="15232" y="14920"/>
                        <a:pt x="15232" y="14983"/>
                        <a:pt x="15170" y="14983"/>
                      </a:cubicBezTo>
                      <a:cubicBezTo>
                        <a:pt x="15170" y="15045"/>
                        <a:pt x="15108" y="15045"/>
                        <a:pt x="15108" y="15108"/>
                      </a:cubicBezTo>
                      <a:cubicBezTo>
                        <a:pt x="15108" y="15108"/>
                        <a:pt x="15108" y="15108"/>
                        <a:pt x="15108" y="15108"/>
                      </a:cubicBezTo>
                      <a:cubicBezTo>
                        <a:pt x="15045" y="15108"/>
                        <a:pt x="15045" y="15108"/>
                        <a:pt x="15045" y="15170"/>
                      </a:cubicBezTo>
                      <a:cubicBezTo>
                        <a:pt x="14983" y="15170"/>
                        <a:pt x="14920" y="15232"/>
                        <a:pt x="14920" y="15295"/>
                      </a:cubicBezTo>
                      <a:cubicBezTo>
                        <a:pt x="14858" y="15295"/>
                        <a:pt x="14858" y="15357"/>
                        <a:pt x="14795" y="15357"/>
                      </a:cubicBezTo>
                      <a:cubicBezTo>
                        <a:pt x="14733" y="15420"/>
                        <a:pt x="14733" y="15420"/>
                        <a:pt x="14671" y="15482"/>
                      </a:cubicBezTo>
                      <a:cubicBezTo>
                        <a:pt x="14671" y="15482"/>
                        <a:pt x="14608" y="15545"/>
                        <a:pt x="14546" y="15545"/>
                      </a:cubicBezTo>
                      <a:cubicBezTo>
                        <a:pt x="14546" y="15607"/>
                        <a:pt x="14483" y="15607"/>
                        <a:pt x="14483" y="15669"/>
                      </a:cubicBezTo>
                      <a:cubicBezTo>
                        <a:pt x="14421" y="15669"/>
                        <a:pt x="14358" y="15732"/>
                        <a:pt x="14358" y="15732"/>
                      </a:cubicBezTo>
                      <a:cubicBezTo>
                        <a:pt x="14296" y="15732"/>
                        <a:pt x="14296" y="15794"/>
                        <a:pt x="14234" y="15794"/>
                      </a:cubicBezTo>
                      <a:cubicBezTo>
                        <a:pt x="14171" y="15857"/>
                        <a:pt x="14171" y="15857"/>
                        <a:pt x="14109" y="15919"/>
                      </a:cubicBezTo>
                      <a:cubicBezTo>
                        <a:pt x="14046" y="15919"/>
                        <a:pt x="14046" y="15919"/>
                        <a:pt x="13984" y="15982"/>
                      </a:cubicBezTo>
                      <a:cubicBezTo>
                        <a:pt x="13921" y="15982"/>
                        <a:pt x="13921" y="16044"/>
                        <a:pt x="13859" y="16044"/>
                      </a:cubicBezTo>
                      <a:cubicBezTo>
                        <a:pt x="13797" y="16044"/>
                        <a:pt x="13797" y="16106"/>
                        <a:pt x="13734" y="16106"/>
                      </a:cubicBezTo>
                      <a:cubicBezTo>
                        <a:pt x="13672" y="16169"/>
                        <a:pt x="13672" y="16169"/>
                        <a:pt x="13609" y="16169"/>
                      </a:cubicBezTo>
                      <a:cubicBezTo>
                        <a:pt x="13547" y="16231"/>
                        <a:pt x="13547" y="16231"/>
                        <a:pt x="13484" y="16231"/>
                      </a:cubicBezTo>
                      <a:cubicBezTo>
                        <a:pt x="13422" y="16294"/>
                        <a:pt x="13422" y="16294"/>
                        <a:pt x="13360" y="16294"/>
                      </a:cubicBezTo>
                      <a:cubicBezTo>
                        <a:pt x="13235" y="16356"/>
                        <a:pt x="13047" y="16418"/>
                        <a:pt x="12923" y="16481"/>
                      </a:cubicBezTo>
                      <a:cubicBezTo>
                        <a:pt x="12860" y="16481"/>
                        <a:pt x="12860" y="16543"/>
                        <a:pt x="12798" y="16543"/>
                      </a:cubicBezTo>
                      <a:cubicBezTo>
                        <a:pt x="12735" y="16543"/>
                        <a:pt x="12735" y="16543"/>
                        <a:pt x="12673" y="16606"/>
                      </a:cubicBezTo>
                      <a:cubicBezTo>
                        <a:pt x="12610" y="16606"/>
                        <a:pt x="12548" y="16606"/>
                        <a:pt x="12548" y="16606"/>
                      </a:cubicBezTo>
                      <a:cubicBezTo>
                        <a:pt x="12486" y="16668"/>
                        <a:pt x="12423" y="16668"/>
                        <a:pt x="12361" y="16668"/>
                      </a:cubicBezTo>
                      <a:cubicBezTo>
                        <a:pt x="12361" y="16668"/>
                        <a:pt x="12298" y="16668"/>
                        <a:pt x="12236" y="16731"/>
                      </a:cubicBezTo>
                      <a:cubicBezTo>
                        <a:pt x="12173" y="16731"/>
                        <a:pt x="12173" y="16731"/>
                        <a:pt x="12111" y="16731"/>
                      </a:cubicBezTo>
                      <a:cubicBezTo>
                        <a:pt x="12049" y="16731"/>
                        <a:pt x="11986" y="16731"/>
                        <a:pt x="11986" y="16793"/>
                      </a:cubicBezTo>
                      <a:cubicBezTo>
                        <a:pt x="11924" y="16793"/>
                        <a:pt x="11861" y="16793"/>
                        <a:pt x="11799" y="16793"/>
                      </a:cubicBezTo>
                      <a:cubicBezTo>
                        <a:pt x="11799" y="16793"/>
                        <a:pt x="11736" y="16793"/>
                        <a:pt x="11674" y="16793"/>
                      </a:cubicBezTo>
                      <a:cubicBezTo>
                        <a:pt x="11612" y="16793"/>
                        <a:pt x="11549" y="16855"/>
                        <a:pt x="11549" y="16855"/>
                      </a:cubicBezTo>
                      <a:cubicBezTo>
                        <a:pt x="11487" y="16855"/>
                        <a:pt x="11424" y="16855"/>
                        <a:pt x="11362" y="16855"/>
                      </a:cubicBezTo>
                      <a:cubicBezTo>
                        <a:pt x="11299" y="16855"/>
                        <a:pt x="11237" y="16855"/>
                        <a:pt x="11175" y="16855"/>
                      </a:cubicBezTo>
                      <a:cubicBezTo>
                        <a:pt x="11175" y="16855"/>
                        <a:pt x="11112" y="16855"/>
                        <a:pt x="11112" y="16855"/>
                      </a:cubicBezTo>
                      <a:cubicBezTo>
                        <a:pt x="10987" y="16855"/>
                        <a:pt x="10925" y="16855"/>
                        <a:pt x="10800" y="16855"/>
                      </a:cubicBezTo>
                      <a:cubicBezTo>
                        <a:pt x="10675" y="16855"/>
                        <a:pt x="10613" y="16855"/>
                        <a:pt x="10488" y="16855"/>
                      </a:cubicBezTo>
                      <a:cubicBezTo>
                        <a:pt x="10488" y="16855"/>
                        <a:pt x="10425" y="16855"/>
                        <a:pt x="10425" y="16855"/>
                      </a:cubicBezTo>
                      <a:cubicBezTo>
                        <a:pt x="10363" y="16855"/>
                        <a:pt x="10301" y="16855"/>
                        <a:pt x="10238" y="16855"/>
                      </a:cubicBezTo>
                      <a:cubicBezTo>
                        <a:pt x="10176" y="16855"/>
                        <a:pt x="10113" y="16855"/>
                        <a:pt x="10051" y="16855"/>
                      </a:cubicBezTo>
                      <a:cubicBezTo>
                        <a:pt x="10051" y="16855"/>
                        <a:pt x="9988" y="16793"/>
                        <a:pt x="9926" y="16793"/>
                      </a:cubicBezTo>
                      <a:cubicBezTo>
                        <a:pt x="9864" y="16793"/>
                        <a:pt x="9801" y="16793"/>
                        <a:pt x="9801" y="16793"/>
                      </a:cubicBezTo>
                      <a:cubicBezTo>
                        <a:pt x="9739" y="16793"/>
                        <a:pt x="9676" y="16793"/>
                        <a:pt x="9614" y="16793"/>
                      </a:cubicBezTo>
                      <a:cubicBezTo>
                        <a:pt x="9614" y="16731"/>
                        <a:pt x="9551" y="16731"/>
                        <a:pt x="9489" y="16731"/>
                      </a:cubicBezTo>
                      <a:cubicBezTo>
                        <a:pt x="9427" y="16731"/>
                        <a:pt x="9427" y="16731"/>
                        <a:pt x="9364" y="16731"/>
                      </a:cubicBezTo>
                      <a:cubicBezTo>
                        <a:pt x="9302" y="16668"/>
                        <a:pt x="9239" y="16668"/>
                        <a:pt x="9239" y="16668"/>
                      </a:cubicBezTo>
                      <a:cubicBezTo>
                        <a:pt x="9177" y="16668"/>
                        <a:pt x="9114" y="16668"/>
                        <a:pt x="9052" y="16606"/>
                      </a:cubicBezTo>
                      <a:cubicBezTo>
                        <a:pt x="9052" y="16606"/>
                        <a:pt x="8990" y="16606"/>
                        <a:pt x="8927" y="16606"/>
                      </a:cubicBezTo>
                      <a:cubicBezTo>
                        <a:pt x="8865" y="16543"/>
                        <a:pt x="8865" y="16543"/>
                        <a:pt x="8802" y="16543"/>
                      </a:cubicBezTo>
                      <a:cubicBezTo>
                        <a:pt x="8740" y="16543"/>
                        <a:pt x="8740" y="16481"/>
                        <a:pt x="8677" y="16481"/>
                      </a:cubicBezTo>
                      <a:cubicBezTo>
                        <a:pt x="8553" y="16418"/>
                        <a:pt x="8365" y="16356"/>
                        <a:pt x="8240" y="16294"/>
                      </a:cubicBezTo>
                      <a:cubicBezTo>
                        <a:pt x="8178" y="16294"/>
                        <a:pt x="8178" y="16294"/>
                        <a:pt x="8116" y="16231"/>
                      </a:cubicBezTo>
                      <a:cubicBezTo>
                        <a:pt x="8053" y="16231"/>
                        <a:pt x="8053" y="16231"/>
                        <a:pt x="7991" y="16169"/>
                      </a:cubicBezTo>
                      <a:cubicBezTo>
                        <a:pt x="7928" y="16169"/>
                        <a:pt x="7928" y="16169"/>
                        <a:pt x="7866" y="16106"/>
                      </a:cubicBezTo>
                      <a:cubicBezTo>
                        <a:pt x="7803" y="16106"/>
                        <a:pt x="7803" y="16044"/>
                        <a:pt x="7741" y="16044"/>
                      </a:cubicBezTo>
                      <a:cubicBezTo>
                        <a:pt x="7679" y="16044"/>
                        <a:pt x="7679" y="15982"/>
                        <a:pt x="7616" y="15982"/>
                      </a:cubicBezTo>
                      <a:cubicBezTo>
                        <a:pt x="7554" y="15919"/>
                        <a:pt x="7554" y="15919"/>
                        <a:pt x="7491" y="15919"/>
                      </a:cubicBezTo>
                      <a:cubicBezTo>
                        <a:pt x="7429" y="15857"/>
                        <a:pt x="7429" y="15857"/>
                        <a:pt x="7366" y="15794"/>
                      </a:cubicBezTo>
                      <a:cubicBezTo>
                        <a:pt x="7304" y="15794"/>
                        <a:pt x="7304" y="15732"/>
                        <a:pt x="7242" y="15732"/>
                      </a:cubicBezTo>
                      <a:cubicBezTo>
                        <a:pt x="7242" y="15732"/>
                        <a:pt x="7179" y="15669"/>
                        <a:pt x="7117" y="15669"/>
                      </a:cubicBezTo>
                      <a:cubicBezTo>
                        <a:pt x="7117" y="15607"/>
                        <a:pt x="7054" y="15607"/>
                        <a:pt x="7054" y="15545"/>
                      </a:cubicBezTo>
                      <a:cubicBezTo>
                        <a:pt x="6992" y="15545"/>
                        <a:pt x="6929" y="15482"/>
                        <a:pt x="6929" y="15482"/>
                      </a:cubicBezTo>
                      <a:cubicBezTo>
                        <a:pt x="6867" y="15420"/>
                        <a:pt x="6867" y="15420"/>
                        <a:pt x="6805" y="15357"/>
                      </a:cubicBezTo>
                      <a:cubicBezTo>
                        <a:pt x="6805" y="15357"/>
                        <a:pt x="6742" y="15295"/>
                        <a:pt x="6680" y="15295"/>
                      </a:cubicBezTo>
                      <a:cubicBezTo>
                        <a:pt x="6680" y="15232"/>
                        <a:pt x="6617" y="15232"/>
                        <a:pt x="6617" y="15170"/>
                      </a:cubicBezTo>
                      <a:cubicBezTo>
                        <a:pt x="6555" y="15170"/>
                        <a:pt x="6555" y="15108"/>
                        <a:pt x="6492" y="15108"/>
                      </a:cubicBezTo>
                      <a:cubicBezTo>
                        <a:pt x="6492" y="15108"/>
                        <a:pt x="6492" y="15108"/>
                        <a:pt x="6492" y="15108"/>
                      </a:cubicBezTo>
                      <a:cubicBezTo>
                        <a:pt x="6492" y="15045"/>
                        <a:pt x="6430" y="15045"/>
                        <a:pt x="6430" y="15045"/>
                      </a:cubicBezTo>
                      <a:cubicBezTo>
                        <a:pt x="6368" y="14983"/>
                        <a:pt x="6368" y="14920"/>
                        <a:pt x="6305" y="14920"/>
                      </a:cubicBezTo>
                      <a:cubicBezTo>
                        <a:pt x="6305" y="14858"/>
                        <a:pt x="6243" y="14795"/>
                        <a:pt x="6243" y="14795"/>
                      </a:cubicBezTo>
                      <a:cubicBezTo>
                        <a:pt x="6180" y="14733"/>
                        <a:pt x="6180" y="14733"/>
                        <a:pt x="6118" y="14671"/>
                      </a:cubicBezTo>
                      <a:cubicBezTo>
                        <a:pt x="6118" y="14671"/>
                        <a:pt x="6055" y="14608"/>
                        <a:pt x="6055" y="14546"/>
                      </a:cubicBezTo>
                      <a:cubicBezTo>
                        <a:pt x="5993" y="14546"/>
                        <a:pt x="5993" y="14483"/>
                        <a:pt x="5931" y="14483"/>
                      </a:cubicBezTo>
                      <a:cubicBezTo>
                        <a:pt x="5931" y="14421"/>
                        <a:pt x="5868" y="14358"/>
                        <a:pt x="5868" y="14358"/>
                      </a:cubicBezTo>
                      <a:cubicBezTo>
                        <a:pt x="5868" y="14296"/>
                        <a:pt x="5806" y="14296"/>
                        <a:pt x="5806" y="14234"/>
                      </a:cubicBezTo>
                      <a:cubicBezTo>
                        <a:pt x="5743" y="14171"/>
                        <a:pt x="5743" y="14171"/>
                        <a:pt x="5681" y="14109"/>
                      </a:cubicBezTo>
                      <a:cubicBezTo>
                        <a:pt x="5681" y="14046"/>
                        <a:pt x="5681" y="14046"/>
                        <a:pt x="5618" y="13984"/>
                      </a:cubicBezTo>
                      <a:cubicBezTo>
                        <a:pt x="5618" y="13921"/>
                        <a:pt x="5556" y="13921"/>
                        <a:pt x="5556" y="13859"/>
                      </a:cubicBezTo>
                      <a:cubicBezTo>
                        <a:pt x="5556" y="13797"/>
                        <a:pt x="5494" y="13797"/>
                        <a:pt x="5494" y="13734"/>
                      </a:cubicBezTo>
                      <a:cubicBezTo>
                        <a:pt x="5431" y="13672"/>
                        <a:pt x="5431" y="13672"/>
                        <a:pt x="5431" y="13609"/>
                      </a:cubicBezTo>
                      <a:cubicBezTo>
                        <a:pt x="5369" y="13547"/>
                        <a:pt x="5369" y="13547"/>
                        <a:pt x="5369" y="13484"/>
                      </a:cubicBezTo>
                      <a:cubicBezTo>
                        <a:pt x="5306" y="13422"/>
                        <a:pt x="5306" y="13422"/>
                        <a:pt x="5306" y="13360"/>
                      </a:cubicBezTo>
                      <a:cubicBezTo>
                        <a:pt x="5244" y="13235"/>
                        <a:pt x="5182" y="13047"/>
                        <a:pt x="5119" y="12923"/>
                      </a:cubicBezTo>
                      <a:cubicBezTo>
                        <a:pt x="5119" y="12860"/>
                        <a:pt x="5057" y="12860"/>
                        <a:pt x="5057" y="12798"/>
                      </a:cubicBezTo>
                      <a:cubicBezTo>
                        <a:pt x="5057" y="12735"/>
                        <a:pt x="5057" y="12735"/>
                        <a:pt x="4994" y="12673"/>
                      </a:cubicBezTo>
                      <a:cubicBezTo>
                        <a:pt x="4994" y="12610"/>
                        <a:pt x="4994" y="12548"/>
                        <a:pt x="4994" y="12548"/>
                      </a:cubicBezTo>
                      <a:cubicBezTo>
                        <a:pt x="4932" y="12486"/>
                        <a:pt x="4932" y="12423"/>
                        <a:pt x="4932" y="12361"/>
                      </a:cubicBezTo>
                      <a:cubicBezTo>
                        <a:pt x="4932" y="12361"/>
                        <a:pt x="4932" y="12298"/>
                        <a:pt x="4869" y="12236"/>
                      </a:cubicBezTo>
                      <a:cubicBezTo>
                        <a:pt x="4869" y="12173"/>
                        <a:pt x="4869" y="12173"/>
                        <a:pt x="4869" y="12111"/>
                      </a:cubicBezTo>
                      <a:cubicBezTo>
                        <a:pt x="4869" y="12049"/>
                        <a:pt x="4869" y="11986"/>
                        <a:pt x="4807" y="11986"/>
                      </a:cubicBezTo>
                      <a:cubicBezTo>
                        <a:pt x="4807" y="11924"/>
                        <a:pt x="4807" y="11861"/>
                        <a:pt x="4807" y="11799"/>
                      </a:cubicBezTo>
                      <a:cubicBezTo>
                        <a:pt x="4807" y="11799"/>
                        <a:pt x="4807" y="11736"/>
                        <a:pt x="4807" y="11674"/>
                      </a:cubicBezTo>
                      <a:cubicBezTo>
                        <a:pt x="4807" y="11612"/>
                        <a:pt x="4745" y="11549"/>
                        <a:pt x="4745" y="11487"/>
                      </a:cubicBezTo>
                      <a:cubicBezTo>
                        <a:pt x="4745" y="11487"/>
                        <a:pt x="4745" y="11424"/>
                        <a:pt x="4745" y="11362"/>
                      </a:cubicBezTo>
                      <a:cubicBezTo>
                        <a:pt x="4745" y="11299"/>
                        <a:pt x="4745" y="11237"/>
                        <a:pt x="4745" y="11175"/>
                      </a:cubicBezTo>
                      <a:cubicBezTo>
                        <a:pt x="4745" y="11175"/>
                        <a:pt x="4745" y="11112"/>
                        <a:pt x="4745" y="11112"/>
                      </a:cubicBezTo>
                      <a:cubicBezTo>
                        <a:pt x="4745" y="10987"/>
                        <a:pt x="4745" y="10925"/>
                        <a:pt x="4745" y="10800"/>
                      </a:cubicBezTo>
                      <a:cubicBezTo>
                        <a:pt x="4745" y="10675"/>
                        <a:pt x="4745" y="10613"/>
                        <a:pt x="4745" y="10488"/>
                      </a:cubicBezTo>
                      <a:cubicBezTo>
                        <a:pt x="4745" y="10488"/>
                        <a:pt x="4745" y="10425"/>
                        <a:pt x="4745" y="10425"/>
                      </a:cubicBezTo>
                      <a:cubicBezTo>
                        <a:pt x="4745" y="10363"/>
                        <a:pt x="4745" y="10301"/>
                        <a:pt x="4745" y="10238"/>
                      </a:cubicBezTo>
                      <a:cubicBezTo>
                        <a:pt x="4745" y="10176"/>
                        <a:pt x="4745" y="10113"/>
                        <a:pt x="4745" y="10051"/>
                      </a:cubicBezTo>
                      <a:cubicBezTo>
                        <a:pt x="4745" y="10051"/>
                        <a:pt x="4807" y="9988"/>
                        <a:pt x="4807" y="9926"/>
                      </a:cubicBezTo>
                      <a:cubicBezTo>
                        <a:pt x="4807" y="9864"/>
                        <a:pt x="4807" y="9801"/>
                        <a:pt x="4807" y="9801"/>
                      </a:cubicBezTo>
                      <a:cubicBezTo>
                        <a:pt x="4807" y="9739"/>
                        <a:pt x="4807" y="9676"/>
                        <a:pt x="4807" y="9614"/>
                      </a:cubicBezTo>
                      <a:cubicBezTo>
                        <a:pt x="4869" y="9614"/>
                        <a:pt x="4869" y="9551"/>
                        <a:pt x="4869" y="9489"/>
                      </a:cubicBezTo>
                      <a:cubicBezTo>
                        <a:pt x="4869" y="9427"/>
                        <a:pt x="4869" y="9427"/>
                        <a:pt x="4869" y="9364"/>
                      </a:cubicBezTo>
                      <a:cubicBezTo>
                        <a:pt x="4932" y="9302"/>
                        <a:pt x="4932" y="9239"/>
                        <a:pt x="4932" y="9239"/>
                      </a:cubicBezTo>
                      <a:cubicBezTo>
                        <a:pt x="4932" y="9177"/>
                        <a:pt x="4932" y="9114"/>
                        <a:pt x="4994" y="9114"/>
                      </a:cubicBezTo>
                      <a:cubicBezTo>
                        <a:pt x="4994" y="9052"/>
                        <a:pt x="4994" y="8990"/>
                        <a:pt x="4994" y="8927"/>
                      </a:cubicBezTo>
                      <a:cubicBezTo>
                        <a:pt x="5057" y="8865"/>
                        <a:pt x="5057" y="8865"/>
                        <a:pt x="5057" y="8802"/>
                      </a:cubicBezTo>
                      <a:cubicBezTo>
                        <a:pt x="5057" y="8740"/>
                        <a:pt x="5119" y="8740"/>
                        <a:pt x="5119" y="8677"/>
                      </a:cubicBezTo>
                      <a:cubicBezTo>
                        <a:pt x="5182" y="8553"/>
                        <a:pt x="5244" y="8365"/>
                        <a:pt x="5306" y="8240"/>
                      </a:cubicBezTo>
                      <a:cubicBezTo>
                        <a:pt x="5306" y="8178"/>
                        <a:pt x="5306" y="8178"/>
                        <a:pt x="5369" y="8116"/>
                      </a:cubicBezTo>
                      <a:cubicBezTo>
                        <a:pt x="5369" y="8053"/>
                        <a:pt x="5369" y="8053"/>
                        <a:pt x="5431" y="7991"/>
                      </a:cubicBezTo>
                      <a:cubicBezTo>
                        <a:pt x="5431" y="7928"/>
                        <a:pt x="5431" y="7928"/>
                        <a:pt x="5494" y="7866"/>
                      </a:cubicBezTo>
                      <a:cubicBezTo>
                        <a:pt x="5494" y="7803"/>
                        <a:pt x="5556" y="7803"/>
                        <a:pt x="5556" y="7741"/>
                      </a:cubicBezTo>
                      <a:cubicBezTo>
                        <a:pt x="5556" y="7679"/>
                        <a:pt x="5618" y="7679"/>
                        <a:pt x="5618" y="7616"/>
                      </a:cubicBezTo>
                      <a:cubicBezTo>
                        <a:pt x="5681" y="7554"/>
                        <a:pt x="5681" y="7554"/>
                        <a:pt x="5681" y="7491"/>
                      </a:cubicBezTo>
                      <a:cubicBezTo>
                        <a:pt x="5743" y="7429"/>
                        <a:pt x="5743" y="7429"/>
                        <a:pt x="5806" y="7366"/>
                      </a:cubicBezTo>
                      <a:cubicBezTo>
                        <a:pt x="5806" y="7304"/>
                        <a:pt x="5868" y="7304"/>
                        <a:pt x="5868" y="7242"/>
                      </a:cubicBezTo>
                      <a:cubicBezTo>
                        <a:pt x="5868" y="7242"/>
                        <a:pt x="5931" y="7179"/>
                        <a:pt x="5931" y="7117"/>
                      </a:cubicBezTo>
                      <a:cubicBezTo>
                        <a:pt x="5993" y="7117"/>
                        <a:pt x="5993" y="7054"/>
                        <a:pt x="6055" y="7054"/>
                      </a:cubicBezTo>
                      <a:cubicBezTo>
                        <a:pt x="6055" y="6992"/>
                        <a:pt x="6118" y="6929"/>
                        <a:pt x="6118" y="6929"/>
                      </a:cubicBezTo>
                      <a:cubicBezTo>
                        <a:pt x="6180" y="6867"/>
                        <a:pt x="6180" y="6867"/>
                        <a:pt x="6243" y="6805"/>
                      </a:cubicBezTo>
                      <a:cubicBezTo>
                        <a:pt x="6243" y="6805"/>
                        <a:pt x="6305" y="6742"/>
                        <a:pt x="6305" y="6680"/>
                      </a:cubicBezTo>
                      <a:cubicBezTo>
                        <a:pt x="6368" y="6680"/>
                        <a:pt x="6368" y="6617"/>
                        <a:pt x="6430" y="6617"/>
                      </a:cubicBezTo>
                      <a:cubicBezTo>
                        <a:pt x="6430" y="6555"/>
                        <a:pt x="6492" y="6555"/>
                        <a:pt x="6492" y="6492"/>
                      </a:cubicBezTo>
                      <a:cubicBezTo>
                        <a:pt x="6492" y="6492"/>
                        <a:pt x="6492" y="6492"/>
                        <a:pt x="6492" y="6492"/>
                      </a:cubicBezTo>
                      <a:cubicBezTo>
                        <a:pt x="6555" y="6492"/>
                        <a:pt x="6555" y="6492"/>
                        <a:pt x="6555" y="6430"/>
                      </a:cubicBezTo>
                      <a:cubicBezTo>
                        <a:pt x="6617" y="6430"/>
                        <a:pt x="6680" y="6368"/>
                        <a:pt x="6680" y="6305"/>
                      </a:cubicBezTo>
                      <a:cubicBezTo>
                        <a:pt x="6742" y="6305"/>
                        <a:pt x="6742" y="6243"/>
                        <a:pt x="6805" y="6243"/>
                      </a:cubicBezTo>
                      <a:cubicBezTo>
                        <a:pt x="6867" y="6180"/>
                        <a:pt x="6867" y="6180"/>
                        <a:pt x="6929" y="6118"/>
                      </a:cubicBezTo>
                      <a:cubicBezTo>
                        <a:pt x="6929" y="6118"/>
                        <a:pt x="6992" y="6055"/>
                        <a:pt x="7054" y="6055"/>
                      </a:cubicBezTo>
                      <a:cubicBezTo>
                        <a:pt x="7054" y="5993"/>
                        <a:pt x="7117" y="5993"/>
                        <a:pt x="7117" y="5931"/>
                      </a:cubicBezTo>
                      <a:cubicBezTo>
                        <a:pt x="7179" y="5931"/>
                        <a:pt x="7242" y="5868"/>
                        <a:pt x="7242" y="5868"/>
                      </a:cubicBezTo>
                      <a:cubicBezTo>
                        <a:pt x="7304" y="5868"/>
                        <a:pt x="7304" y="5806"/>
                        <a:pt x="7366" y="5806"/>
                      </a:cubicBezTo>
                      <a:cubicBezTo>
                        <a:pt x="7429" y="5743"/>
                        <a:pt x="7429" y="5743"/>
                        <a:pt x="7491" y="5681"/>
                      </a:cubicBezTo>
                      <a:cubicBezTo>
                        <a:pt x="7554" y="5681"/>
                        <a:pt x="7554" y="5681"/>
                        <a:pt x="7616" y="5618"/>
                      </a:cubicBezTo>
                      <a:cubicBezTo>
                        <a:pt x="7679" y="5618"/>
                        <a:pt x="7679" y="5556"/>
                        <a:pt x="7741" y="5556"/>
                      </a:cubicBezTo>
                      <a:cubicBezTo>
                        <a:pt x="7803" y="5556"/>
                        <a:pt x="7803" y="5494"/>
                        <a:pt x="7866" y="5494"/>
                      </a:cubicBezTo>
                      <a:cubicBezTo>
                        <a:pt x="7928" y="5431"/>
                        <a:pt x="7928" y="5431"/>
                        <a:pt x="7991" y="5431"/>
                      </a:cubicBezTo>
                      <a:cubicBezTo>
                        <a:pt x="8053" y="5369"/>
                        <a:pt x="8053" y="5369"/>
                        <a:pt x="8116" y="5369"/>
                      </a:cubicBezTo>
                      <a:cubicBezTo>
                        <a:pt x="8178" y="5306"/>
                        <a:pt x="8178" y="5306"/>
                        <a:pt x="8240" y="5306"/>
                      </a:cubicBezTo>
                      <a:cubicBezTo>
                        <a:pt x="8365" y="5244"/>
                        <a:pt x="8553" y="5182"/>
                        <a:pt x="8677" y="5119"/>
                      </a:cubicBezTo>
                      <a:cubicBezTo>
                        <a:pt x="8740" y="5119"/>
                        <a:pt x="8740" y="5057"/>
                        <a:pt x="8802" y="5057"/>
                      </a:cubicBezTo>
                      <a:cubicBezTo>
                        <a:pt x="8865" y="5057"/>
                        <a:pt x="8865" y="5057"/>
                        <a:pt x="8927" y="4994"/>
                      </a:cubicBezTo>
                      <a:cubicBezTo>
                        <a:pt x="8990" y="4994"/>
                        <a:pt x="9052" y="4994"/>
                        <a:pt x="9114" y="4994"/>
                      </a:cubicBezTo>
                      <a:cubicBezTo>
                        <a:pt x="9114" y="4932"/>
                        <a:pt x="9177" y="4932"/>
                        <a:pt x="9239" y="4932"/>
                      </a:cubicBezTo>
                      <a:cubicBezTo>
                        <a:pt x="9239" y="4932"/>
                        <a:pt x="9302" y="4932"/>
                        <a:pt x="9364" y="4869"/>
                      </a:cubicBezTo>
                      <a:cubicBezTo>
                        <a:pt x="9427" y="4869"/>
                        <a:pt x="9427" y="4869"/>
                        <a:pt x="9489" y="4869"/>
                      </a:cubicBezTo>
                      <a:cubicBezTo>
                        <a:pt x="9551" y="4869"/>
                        <a:pt x="9614" y="4869"/>
                        <a:pt x="9614" y="4807"/>
                      </a:cubicBezTo>
                      <a:cubicBezTo>
                        <a:pt x="9676" y="4807"/>
                        <a:pt x="9739" y="4807"/>
                        <a:pt x="9801" y="4807"/>
                      </a:cubicBezTo>
                      <a:cubicBezTo>
                        <a:pt x="9801" y="4807"/>
                        <a:pt x="9864" y="4807"/>
                        <a:pt x="9926" y="4807"/>
                      </a:cubicBezTo>
                      <a:cubicBezTo>
                        <a:pt x="9988" y="4807"/>
                        <a:pt x="10051" y="4745"/>
                        <a:pt x="10051" y="4745"/>
                      </a:cubicBezTo>
                      <a:cubicBezTo>
                        <a:pt x="10113" y="4745"/>
                        <a:pt x="10176" y="4745"/>
                        <a:pt x="10238" y="4745"/>
                      </a:cubicBezTo>
                      <a:cubicBezTo>
                        <a:pt x="10301" y="4745"/>
                        <a:pt x="10363" y="4745"/>
                        <a:pt x="10425" y="4745"/>
                      </a:cubicBezTo>
                      <a:cubicBezTo>
                        <a:pt x="10425" y="4745"/>
                        <a:pt x="10488" y="4745"/>
                        <a:pt x="10488" y="4745"/>
                      </a:cubicBezTo>
                      <a:cubicBezTo>
                        <a:pt x="10613" y="4745"/>
                        <a:pt x="10675" y="4745"/>
                        <a:pt x="10800" y="4745"/>
                      </a:cubicBezTo>
                      <a:cubicBezTo>
                        <a:pt x="10925" y="4745"/>
                        <a:pt x="10987" y="4745"/>
                        <a:pt x="11112" y="4745"/>
                      </a:cubicBezTo>
                      <a:cubicBezTo>
                        <a:pt x="11112" y="4745"/>
                        <a:pt x="11175" y="4745"/>
                        <a:pt x="11175" y="4745"/>
                      </a:cubicBezTo>
                      <a:cubicBezTo>
                        <a:pt x="11237" y="4745"/>
                        <a:pt x="11299" y="4745"/>
                        <a:pt x="11362" y="4745"/>
                      </a:cubicBezTo>
                      <a:cubicBezTo>
                        <a:pt x="11424" y="4745"/>
                        <a:pt x="11487" y="4745"/>
                        <a:pt x="11549" y="4745"/>
                      </a:cubicBezTo>
                      <a:cubicBezTo>
                        <a:pt x="11549" y="4745"/>
                        <a:pt x="11612" y="4807"/>
                        <a:pt x="11674" y="4807"/>
                      </a:cubicBezTo>
                      <a:cubicBezTo>
                        <a:pt x="11736" y="4807"/>
                        <a:pt x="11799" y="4807"/>
                        <a:pt x="11799" y="4807"/>
                      </a:cubicBezTo>
                      <a:cubicBezTo>
                        <a:pt x="11861" y="4807"/>
                        <a:pt x="11924" y="4807"/>
                        <a:pt x="11986" y="4807"/>
                      </a:cubicBezTo>
                      <a:cubicBezTo>
                        <a:pt x="11986" y="4869"/>
                        <a:pt x="12049" y="4869"/>
                        <a:pt x="12111" y="4869"/>
                      </a:cubicBezTo>
                      <a:cubicBezTo>
                        <a:pt x="12173" y="4869"/>
                        <a:pt x="12173" y="4869"/>
                        <a:pt x="12236" y="4869"/>
                      </a:cubicBezTo>
                      <a:cubicBezTo>
                        <a:pt x="12298" y="4932"/>
                        <a:pt x="12361" y="4932"/>
                        <a:pt x="12361" y="4932"/>
                      </a:cubicBezTo>
                      <a:cubicBezTo>
                        <a:pt x="12423" y="4932"/>
                        <a:pt x="12486" y="4932"/>
                        <a:pt x="12486" y="4994"/>
                      </a:cubicBezTo>
                      <a:cubicBezTo>
                        <a:pt x="12548" y="4994"/>
                        <a:pt x="12610" y="4994"/>
                        <a:pt x="12673" y="4994"/>
                      </a:cubicBezTo>
                      <a:cubicBezTo>
                        <a:pt x="12735" y="5057"/>
                        <a:pt x="12735" y="5057"/>
                        <a:pt x="12798" y="5057"/>
                      </a:cubicBezTo>
                      <a:cubicBezTo>
                        <a:pt x="12860" y="5057"/>
                        <a:pt x="12860" y="5119"/>
                        <a:pt x="12923" y="5119"/>
                      </a:cubicBezTo>
                      <a:cubicBezTo>
                        <a:pt x="13047" y="5182"/>
                        <a:pt x="13235" y="5244"/>
                        <a:pt x="13360" y="5306"/>
                      </a:cubicBezTo>
                      <a:cubicBezTo>
                        <a:pt x="13422" y="5306"/>
                        <a:pt x="13422" y="5306"/>
                        <a:pt x="13484" y="5369"/>
                      </a:cubicBezTo>
                      <a:cubicBezTo>
                        <a:pt x="13547" y="5369"/>
                        <a:pt x="13547" y="5369"/>
                        <a:pt x="13609" y="5431"/>
                      </a:cubicBezTo>
                      <a:cubicBezTo>
                        <a:pt x="13672" y="5431"/>
                        <a:pt x="13672" y="5431"/>
                        <a:pt x="13734" y="5494"/>
                      </a:cubicBezTo>
                      <a:cubicBezTo>
                        <a:pt x="13797" y="5494"/>
                        <a:pt x="13797" y="5556"/>
                        <a:pt x="13859" y="5556"/>
                      </a:cubicBezTo>
                      <a:cubicBezTo>
                        <a:pt x="13921" y="5556"/>
                        <a:pt x="13921" y="5618"/>
                        <a:pt x="13984" y="5618"/>
                      </a:cubicBezTo>
                      <a:cubicBezTo>
                        <a:pt x="14046" y="5681"/>
                        <a:pt x="14046" y="5681"/>
                        <a:pt x="14109" y="5681"/>
                      </a:cubicBezTo>
                      <a:cubicBezTo>
                        <a:pt x="14171" y="5743"/>
                        <a:pt x="14171" y="5743"/>
                        <a:pt x="14234" y="5806"/>
                      </a:cubicBezTo>
                      <a:cubicBezTo>
                        <a:pt x="14296" y="5806"/>
                        <a:pt x="14296" y="5868"/>
                        <a:pt x="14358" y="5868"/>
                      </a:cubicBezTo>
                      <a:cubicBezTo>
                        <a:pt x="14358" y="5868"/>
                        <a:pt x="14421" y="5931"/>
                        <a:pt x="14483" y="5931"/>
                      </a:cubicBezTo>
                      <a:cubicBezTo>
                        <a:pt x="14483" y="5993"/>
                        <a:pt x="14546" y="5993"/>
                        <a:pt x="14546" y="6055"/>
                      </a:cubicBezTo>
                      <a:cubicBezTo>
                        <a:pt x="14608" y="6055"/>
                        <a:pt x="14671" y="6118"/>
                        <a:pt x="14671" y="6118"/>
                      </a:cubicBezTo>
                      <a:cubicBezTo>
                        <a:pt x="14733" y="6180"/>
                        <a:pt x="14733" y="6180"/>
                        <a:pt x="14795" y="6243"/>
                      </a:cubicBezTo>
                      <a:cubicBezTo>
                        <a:pt x="14858" y="6243"/>
                        <a:pt x="14858" y="6305"/>
                        <a:pt x="14920" y="6305"/>
                      </a:cubicBezTo>
                      <a:cubicBezTo>
                        <a:pt x="14920" y="6368"/>
                        <a:pt x="14983" y="6368"/>
                        <a:pt x="14983" y="6430"/>
                      </a:cubicBezTo>
                      <a:cubicBezTo>
                        <a:pt x="15045" y="6430"/>
                        <a:pt x="15045" y="6492"/>
                        <a:pt x="15108" y="6492"/>
                      </a:cubicBezTo>
                      <a:cubicBezTo>
                        <a:pt x="15108" y="6492"/>
                        <a:pt x="15108" y="6492"/>
                        <a:pt x="15108" y="6492"/>
                      </a:cubicBezTo>
                      <a:cubicBezTo>
                        <a:pt x="15108" y="6555"/>
                        <a:pt x="15108" y="6555"/>
                        <a:pt x="15170" y="6555"/>
                      </a:cubicBezTo>
                      <a:cubicBezTo>
                        <a:pt x="15170" y="6617"/>
                        <a:pt x="15232" y="6680"/>
                        <a:pt x="15295" y="6680"/>
                      </a:cubicBezTo>
                      <a:cubicBezTo>
                        <a:pt x="15295" y="6742"/>
                        <a:pt x="15357" y="6742"/>
                        <a:pt x="15357" y="6805"/>
                      </a:cubicBezTo>
                      <a:cubicBezTo>
                        <a:pt x="15420" y="6867"/>
                        <a:pt x="15420" y="6867"/>
                        <a:pt x="15482" y="6929"/>
                      </a:cubicBezTo>
                      <a:cubicBezTo>
                        <a:pt x="15482" y="6929"/>
                        <a:pt x="15545" y="6992"/>
                        <a:pt x="15545" y="7054"/>
                      </a:cubicBezTo>
                      <a:cubicBezTo>
                        <a:pt x="15607" y="7054"/>
                        <a:pt x="15607" y="7117"/>
                        <a:pt x="15669" y="7117"/>
                      </a:cubicBezTo>
                      <a:cubicBezTo>
                        <a:pt x="15669" y="7179"/>
                        <a:pt x="15732" y="7242"/>
                        <a:pt x="15732" y="7242"/>
                      </a:cubicBezTo>
                      <a:cubicBezTo>
                        <a:pt x="15732" y="7304"/>
                        <a:pt x="15794" y="7304"/>
                        <a:pt x="15794" y="7366"/>
                      </a:cubicBezTo>
                      <a:cubicBezTo>
                        <a:pt x="15857" y="7429"/>
                        <a:pt x="15857" y="7429"/>
                        <a:pt x="15919" y="7491"/>
                      </a:cubicBezTo>
                      <a:cubicBezTo>
                        <a:pt x="15919" y="7554"/>
                        <a:pt x="15919" y="7554"/>
                        <a:pt x="15982" y="7616"/>
                      </a:cubicBezTo>
                      <a:cubicBezTo>
                        <a:pt x="15982" y="7679"/>
                        <a:pt x="16044" y="7679"/>
                        <a:pt x="16044" y="7741"/>
                      </a:cubicBezTo>
                      <a:cubicBezTo>
                        <a:pt x="16044" y="7803"/>
                        <a:pt x="16106" y="7803"/>
                        <a:pt x="16106" y="7866"/>
                      </a:cubicBezTo>
                      <a:cubicBezTo>
                        <a:pt x="16169" y="7928"/>
                        <a:pt x="16169" y="7928"/>
                        <a:pt x="16169" y="7991"/>
                      </a:cubicBezTo>
                      <a:cubicBezTo>
                        <a:pt x="16231" y="8053"/>
                        <a:pt x="16231" y="8053"/>
                        <a:pt x="16231" y="8116"/>
                      </a:cubicBezTo>
                      <a:cubicBezTo>
                        <a:pt x="16294" y="8178"/>
                        <a:pt x="16294" y="8178"/>
                        <a:pt x="16294" y="8240"/>
                      </a:cubicBezTo>
                      <a:cubicBezTo>
                        <a:pt x="16356" y="8365"/>
                        <a:pt x="16418" y="8553"/>
                        <a:pt x="16481" y="8677"/>
                      </a:cubicBezTo>
                      <a:cubicBezTo>
                        <a:pt x="16481" y="8740"/>
                        <a:pt x="16543" y="8740"/>
                        <a:pt x="16543" y="8802"/>
                      </a:cubicBezTo>
                      <a:cubicBezTo>
                        <a:pt x="16543" y="8865"/>
                        <a:pt x="16543" y="8865"/>
                        <a:pt x="16606" y="8927"/>
                      </a:cubicBezTo>
                      <a:cubicBezTo>
                        <a:pt x="16606" y="8990"/>
                        <a:pt x="16606" y="9052"/>
                        <a:pt x="16606" y="9114"/>
                      </a:cubicBezTo>
                      <a:cubicBezTo>
                        <a:pt x="16668" y="9114"/>
                        <a:pt x="16668" y="9177"/>
                        <a:pt x="16668" y="9239"/>
                      </a:cubicBezTo>
                      <a:cubicBezTo>
                        <a:pt x="16668" y="9239"/>
                        <a:pt x="16668" y="9302"/>
                        <a:pt x="16731" y="9364"/>
                      </a:cubicBezTo>
                      <a:cubicBezTo>
                        <a:pt x="16731" y="9427"/>
                        <a:pt x="16731" y="9427"/>
                        <a:pt x="16731" y="9489"/>
                      </a:cubicBezTo>
                      <a:cubicBezTo>
                        <a:pt x="16731" y="9551"/>
                        <a:pt x="16731" y="9614"/>
                        <a:pt x="16793" y="9614"/>
                      </a:cubicBezTo>
                      <a:cubicBezTo>
                        <a:pt x="16793" y="9676"/>
                        <a:pt x="16793" y="9739"/>
                        <a:pt x="16793" y="9801"/>
                      </a:cubicBezTo>
                      <a:cubicBezTo>
                        <a:pt x="16793" y="9801"/>
                        <a:pt x="16793" y="9864"/>
                        <a:pt x="16793" y="9926"/>
                      </a:cubicBezTo>
                      <a:cubicBezTo>
                        <a:pt x="16793" y="9988"/>
                        <a:pt x="16855" y="10051"/>
                        <a:pt x="16855" y="10051"/>
                      </a:cubicBezTo>
                      <a:cubicBezTo>
                        <a:pt x="16855" y="10113"/>
                        <a:pt x="16855" y="10176"/>
                        <a:pt x="16855" y="10238"/>
                      </a:cubicBezTo>
                      <a:cubicBezTo>
                        <a:pt x="16855" y="10301"/>
                        <a:pt x="16855" y="10363"/>
                        <a:pt x="16855" y="10425"/>
                      </a:cubicBezTo>
                      <a:cubicBezTo>
                        <a:pt x="16855" y="10425"/>
                        <a:pt x="16855" y="10488"/>
                        <a:pt x="16855" y="10488"/>
                      </a:cubicBezTo>
                      <a:cubicBezTo>
                        <a:pt x="16855" y="10613"/>
                        <a:pt x="16855" y="10675"/>
                        <a:pt x="16855" y="10800"/>
                      </a:cubicBezTo>
                      <a:cubicBezTo>
                        <a:pt x="16855" y="10925"/>
                        <a:pt x="16855" y="10987"/>
                        <a:pt x="16855" y="11112"/>
                      </a:cubicBezTo>
                      <a:close/>
                    </a:path>
                  </a:pathLst>
                </a:custGeom>
                <a:solidFill>
                  <a:srgbClr val="FF641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39"/>
                <p:cNvSpPr/>
                <p:nvPr/>
              </p:nvSpPr>
              <p:spPr>
                <a:xfrm>
                  <a:off x="0" y="0"/>
                  <a:ext cx="578880" cy="578880"/>
                </a:xfrm>
                <a:custGeom>
                  <a:rect b="b" l="l" r="r" t="t"/>
                  <a:pathLst>
                    <a:path extrusionOk="0" h="21600" w="21600">
                      <a:moveTo>
                        <a:pt x="11814" y="477"/>
                      </a:moveTo>
                      <a:cubicBezTo>
                        <a:pt x="12411" y="477"/>
                        <a:pt x="12888" y="955"/>
                        <a:pt x="12888" y="1492"/>
                      </a:cubicBezTo>
                      <a:cubicBezTo>
                        <a:pt x="12888" y="3341"/>
                        <a:pt x="12888" y="3341"/>
                        <a:pt x="12888" y="3341"/>
                      </a:cubicBezTo>
                      <a:cubicBezTo>
                        <a:pt x="13485" y="3520"/>
                        <a:pt x="14082" y="3759"/>
                        <a:pt x="14619" y="4057"/>
                      </a:cubicBezTo>
                      <a:cubicBezTo>
                        <a:pt x="15931" y="2745"/>
                        <a:pt x="15931" y="2745"/>
                        <a:pt x="15931" y="2745"/>
                      </a:cubicBezTo>
                      <a:cubicBezTo>
                        <a:pt x="16110" y="2566"/>
                        <a:pt x="16349" y="2446"/>
                        <a:pt x="16648" y="2446"/>
                      </a:cubicBezTo>
                      <a:cubicBezTo>
                        <a:pt x="16886" y="2446"/>
                        <a:pt x="17185" y="2566"/>
                        <a:pt x="17364" y="2745"/>
                      </a:cubicBezTo>
                      <a:cubicBezTo>
                        <a:pt x="18855" y="4236"/>
                        <a:pt x="18855" y="4236"/>
                        <a:pt x="18855" y="4236"/>
                      </a:cubicBezTo>
                      <a:cubicBezTo>
                        <a:pt x="19213" y="4654"/>
                        <a:pt x="19213" y="5310"/>
                        <a:pt x="18855" y="5669"/>
                      </a:cubicBezTo>
                      <a:cubicBezTo>
                        <a:pt x="17543" y="6981"/>
                        <a:pt x="17543" y="6981"/>
                        <a:pt x="17543" y="6981"/>
                      </a:cubicBezTo>
                      <a:cubicBezTo>
                        <a:pt x="17841" y="7518"/>
                        <a:pt x="18080" y="8115"/>
                        <a:pt x="18259" y="8712"/>
                      </a:cubicBezTo>
                      <a:cubicBezTo>
                        <a:pt x="20108" y="8712"/>
                        <a:pt x="20108" y="8712"/>
                        <a:pt x="20108" y="8712"/>
                      </a:cubicBezTo>
                      <a:cubicBezTo>
                        <a:pt x="20645" y="8712"/>
                        <a:pt x="21123" y="9189"/>
                        <a:pt x="21123" y="9786"/>
                      </a:cubicBezTo>
                      <a:cubicBezTo>
                        <a:pt x="21123" y="10800"/>
                        <a:pt x="21123" y="10800"/>
                        <a:pt x="21123" y="10800"/>
                      </a:cubicBezTo>
                      <a:cubicBezTo>
                        <a:pt x="21123" y="11814"/>
                        <a:pt x="21123" y="11814"/>
                        <a:pt x="21123" y="11814"/>
                      </a:cubicBezTo>
                      <a:cubicBezTo>
                        <a:pt x="21123" y="12411"/>
                        <a:pt x="20645" y="12888"/>
                        <a:pt x="20108" y="12888"/>
                      </a:cubicBezTo>
                      <a:cubicBezTo>
                        <a:pt x="18259" y="12888"/>
                        <a:pt x="18259" y="12888"/>
                        <a:pt x="18259" y="12888"/>
                      </a:cubicBezTo>
                      <a:cubicBezTo>
                        <a:pt x="18080" y="13485"/>
                        <a:pt x="17841" y="14082"/>
                        <a:pt x="17543" y="14619"/>
                      </a:cubicBezTo>
                      <a:cubicBezTo>
                        <a:pt x="18855" y="15931"/>
                        <a:pt x="18855" y="15931"/>
                        <a:pt x="18855" y="15931"/>
                      </a:cubicBezTo>
                      <a:cubicBezTo>
                        <a:pt x="19213" y="16290"/>
                        <a:pt x="19213" y="16946"/>
                        <a:pt x="18855" y="17364"/>
                      </a:cubicBezTo>
                      <a:cubicBezTo>
                        <a:pt x="17364" y="18855"/>
                        <a:pt x="17364" y="18855"/>
                        <a:pt x="17364" y="18855"/>
                      </a:cubicBezTo>
                      <a:cubicBezTo>
                        <a:pt x="17185" y="19034"/>
                        <a:pt x="16886" y="19154"/>
                        <a:pt x="16648" y="19154"/>
                      </a:cubicBezTo>
                      <a:cubicBezTo>
                        <a:pt x="16349" y="19154"/>
                        <a:pt x="16110" y="19034"/>
                        <a:pt x="15931" y="18855"/>
                      </a:cubicBezTo>
                      <a:cubicBezTo>
                        <a:pt x="14619" y="17543"/>
                        <a:pt x="14619" y="17543"/>
                        <a:pt x="14619" y="17543"/>
                      </a:cubicBezTo>
                      <a:cubicBezTo>
                        <a:pt x="14082" y="17841"/>
                        <a:pt x="13485" y="18080"/>
                        <a:pt x="12888" y="18259"/>
                      </a:cubicBezTo>
                      <a:cubicBezTo>
                        <a:pt x="12888" y="20108"/>
                        <a:pt x="12888" y="20108"/>
                        <a:pt x="12888" y="20108"/>
                      </a:cubicBezTo>
                      <a:cubicBezTo>
                        <a:pt x="12888" y="20645"/>
                        <a:pt x="12411" y="21123"/>
                        <a:pt x="11814" y="21123"/>
                      </a:cubicBezTo>
                      <a:cubicBezTo>
                        <a:pt x="10800" y="21123"/>
                        <a:pt x="10800" y="21123"/>
                        <a:pt x="10800" y="21123"/>
                      </a:cubicBezTo>
                      <a:cubicBezTo>
                        <a:pt x="9786" y="21123"/>
                        <a:pt x="9786" y="21123"/>
                        <a:pt x="9786" y="21123"/>
                      </a:cubicBezTo>
                      <a:cubicBezTo>
                        <a:pt x="9189" y="21123"/>
                        <a:pt x="8712" y="20645"/>
                        <a:pt x="8712" y="20108"/>
                      </a:cubicBezTo>
                      <a:cubicBezTo>
                        <a:pt x="8712" y="18259"/>
                        <a:pt x="8712" y="18259"/>
                        <a:pt x="8712" y="18259"/>
                      </a:cubicBezTo>
                      <a:cubicBezTo>
                        <a:pt x="8115" y="18080"/>
                        <a:pt x="7518" y="17841"/>
                        <a:pt x="6981" y="17543"/>
                      </a:cubicBezTo>
                      <a:cubicBezTo>
                        <a:pt x="5669" y="18855"/>
                        <a:pt x="5669" y="18855"/>
                        <a:pt x="5669" y="18855"/>
                      </a:cubicBezTo>
                      <a:cubicBezTo>
                        <a:pt x="5490" y="19034"/>
                        <a:pt x="5251" y="19154"/>
                        <a:pt x="4952" y="19154"/>
                      </a:cubicBezTo>
                      <a:cubicBezTo>
                        <a:pt x="4714" y="19154"/>
                        <a:pt x="4415" y="19034"/>
                        <a:pt x="4236" y="18855"/>
                      </a:cubicBezTo>
                      <a:cubicBezTo>
                        <a:pt x="2745" y="17364"/>
                        <a:pt x="2745" y="17364"/>
                        <a:pt x="2745" y="17364"/>
                      </a:cubicBezTo>
                      <a:cubicBezTo>
                        <a:pt x="2387" y="16946"/>
                        <a:pt x="2387" y="16290"/>
                        <a:pt x="2745" y="15931"/>
                      </a:cubicBezTo>
                      <a:cubicBezTo>
                        <a:pt x="4057" y="14619"/>
                        <a:pt x="4057" y="14619"/>
                        <a:pt x="4057" y="14619"/>
                      </a:cubicBezTo>
                      <a:cubicBezTo>
                        <a:pt x="3759" y="14082"/>
                        <a:pt x="3520" y="13485"/>
                        <a:pt x="3341" y="12888"/>
                      </a:cubicBezTo>
                      <a:cubicBezTo>
                        <a:pt x="1492" y="12888"/>
                        <a:pt x="1492" y="12888"/>
                        <a:pt x="1492" y="12888"/>
                      </a:cubicBezTo>
                      <a:cubicBezTo>
                        <a:pt x="955" y="12888"/>
                        <a:pt x="477" y="12411"/>
                        <a:pt x="477" y="11814"/>
                      </a:cubicBezTo>
                      <a:cubicBezTo>
                        <a:pt x="477" y="10800"/>
                        <a:pt x="477" y="10800"/>
                        <a:pt x="477" y="10800"/>
                      </a:cubicBezTo>
                      <a:cubicBezTo>
                        <a:pt x="477" y="9786"/>
                        <a:pt x="477" y="9786"/>
                        <a:pt x="477" y="9786"/>
                      </a:cubicBezTo>
                      <a:cubicBezTo>
                        <a:pt x="477" y="9189"/>
                        <a:pt x="955" y="8712"/>
                        <a:pt x="1492" y="8712"/>
                      </a:cubicBezTo>
                      <a:cubicBezTo>
                        <a:pt x="3341" y="8712"/>
                        <a:pt x="3341" y="8712"/>
                        <a:pt x="3341" y="8712"/>
                      </a:cubicBezTo>
                      <a:cubicBezTo>
                        <a:pt x="3520" y="8115"/>
                        <a:pt x="3759" y="7518"/>
                        <a:pt x="4057" y="6981"/>
                      </a:cubicBezTo>
                      <a:cubicBezTo>
                        <a:pt x="2745" y="5669"/>
                        <a:pt x="2745" y="5669"/>
                        <a:pt x="2745" y="5669"/>
                      </a:cubicBezTo>
                      <a:cubicBezTo>
                        <a:pt x="2387" y="5310"/>
                        <a:pt x="2387" y="4654"/>
                        <a:pt x="2745" y="4236"/>
                      </a:cubicBezTo>
                      <a:cubicBezTo>
                        <a:pt x="4236" y="2745"/>
                        <a:pt x="4236" y="2745"/>
                        <a:pt x="4236" y="2745"/>
                      </a:cubicBezTo>
                      <a:cubicBezTo>
                        <a:pt x="4415" y="2566"/>
                        <a:pt x="4714" y="2446"/>
                        <a:pt x="4952" y="2446"/>
                      </a:cubicBezTo>
                      <a:cubicBezTo>
                        <a:pt x="5251" y="2446"/>
                        <a:pt x="5490" y="2566"/>
                        <a:pt x="5669" y="2745"/>
                      </a:cubicBezTo>
                      <a:cubicBezTo>
                        <a:pt x="6981" y="4057"/>
                        <a:pt x="6981" y="4057"/>
                        <a:pt x="6981" y="4057"/>
                      </a:cubicBezTo>
                      <a:cubicBezTo>
                        <a:pt x="7518" y="3759"/>
                        <a:pt x="8115" y="3520"/>
                        <a:pt x="8712" y="3341"/>
                      </a:cubicBezTo>
                      <a:cubicBezTo>
                        <a:pt x="8712" y="1492"/>
                        <a:pt x="8712" y="1492"/>
                        <a:pt x="8712" y="1492"/>
                      </a:cubicBezTo>
                      <a:cubicBezTo>
                        <a:pt x="8712" y="955"/>
                        <a:pt x="9189" y="477"/>
                        <a:pt x="9786" y="477"/>
                      </a:cubicBezTo>
                      <a:cubicBezTo>
                        <a:pt x="10800" y="477"/>
                        <a:pt x="10800" y="477"/>
                        <a:pt x="10800" y="477"/>
                      </a:cubicBezTo>
                      <a:cubicBezTo>
                        <a:pt x="11814" y="477"/>
                        <a:pt x="11814" y="477"/>
                        <a:pt x="11814" y="477"/>
                      </a:cubicBezTo>
                      <a:moveTo>
                        <a:pt x="6683" y="14917"/>
                      </a:moveTo>
                      <a:cubicBezTo>
                        <a:pt x="6683" y="14917"/>
                        <a:pt x="6683" y="14917"/>
                        <a:pt x="6683" y="14917"/>
                      </a:cubicBezTo>
                      <a:cubicBezTo>
                        <a:pt x="6743" y="14917"/>
                        <a:pt x="6743" y="14977"/>
                        <a:pt x="6802" y="14977"/>
                      </a:cubicBezTo>
                      <a:cubicBezTo>
                        <a:pt x="6802" y="15036"/>
                        <a:pt x="6862" y="15036"/>
                        <a:pt x="6862" y="15096"/>
                      </a:cubicBezTo>
                      <a:cubicBezTo>
                        <a:pt x="6922" y="15096"/>
                        <a:pt x="6981" y="15156"/>
                        <a:pt x="6981" y="15156"/>
                      </a:cubicBezTo>
                      <a:cubicBezTo>
                        <a:pt x="7041" y="15215"/>
                        <a:pt x="7041" y="15215"/>
                        <a:pt x="7101" y="15275"/>
                      </a:cubicBezTo>
                      <a:cubicBezTo>
                        <a:pt x="7101" y="15275"/>
                        <a:pt x="7160" y="15335"/>
                        <a:pt x="7220" y="15335"/>
                      </a:cubicBezTo>
                      <a:cubicBezTo>
                        <a:pt x="7220" y="15394"/>
                        <a:pt x="7280" y="15394"/>
                        <a:pt x="7280" y="15454"/>
                      </a:cubicBezTo>
                      <a:cubicBezTo>
                        <a:pt x="7339" y="15454"/>
                        <a:pt x="7399" y="15514"/>
                        <a:pt x="7399" y="15514"/>
                      </a:cubicBezTo>
                      <a:cubicBezTo>
                        <a:pt x="7459" y="15514"/>
                        <a:pt x="7459" y="15573"/>
                        <a:pt x="7518" y="15573"/>
                      </a:cubicBezTo>
                      <a:cubicBezTo>
                        <a:pt x="7578" y="15633"/>
                        <a:pt x="7578" y="15633"/>
                        <a:pt x="7638" y="15693"/>
                      </a:cubicBezTo>
                      <a:cubicBezTo>
                        <a:pt x="7697" y="15693"/>
                        <a:pt x="7697" y="15693"/>
                        <a:pt x="7757" y="15752"/>
                      </a:cubicBezTo>
                      <a:cubicBezTo>
                        <a:pt x="7817" y="15752"/>
                        <a:pt x="7817" y="15812"/>
                        <a:pt x="7876" y="15812"/>
                      </a:cubicBezTo>
                      <a:cubicBezTo>
                        <a:pt x="7936" y="15812"/>
                        <a:pt x="7936" y="15872"/>
                        <a:pt x="7996" y="15872"/>
                      </a:cubicBezTo>
                      <a:cubicBezTo>
                        <a:pt x="8055" y="15931"/>
                        <a:pt x="8055" y="15931"/>
                        <a:pt x="8115" y="15931"/>
                      </a:cubicBezTo>
                      <a:cubicBezTo>
                        <a:pt x="8175" y="15991"/>
                        <a:pt x="8175" y="15991"/>
                        <a:pt x="8234" y="15991"/>
                      </a:cubicBezTo>
                      <a:cubicBezTo>
                        <a:pt x="8294" y="16051"/>
                        <a:pt x="8294" y="16051"/>
                        <a:pt x="8354" y="16051"/>
                      </a:cubicBezTo>
                      <a:cubicBezTo>
                        <a:pt x="8473" y="16110"/>
                        <a:pt x="8652" y="16170"/>
                        <a:pt x="8771" y="16230"/>
                      </a:cubicBezTo>
                      <a:cubicBezTo>
                        <a:pt x="8831" y="16230"/>
                        <a:pt x="8831" y="16290"/>
                        <a:pt x="8891" y="16290"/>
                      </a:cubicBezTo>
                      <a:cubicBezTo>
                        <a:pt x="8950" y="16290"/>
                        <a:pt x="8950" y="16290"/>
                        <a:pt x="9010" y="16349"/>
                      </a:cubicBezTo>
                      <a:cubicBezTo>
                        <a:pt x="9070" y="16349"/>
                        <a:pt x="9129" y="16349"/>
                        <a:pt x="9129" y="16349"/>
                      </a:cubicBezTo>
                      <a:cubicBezTo>
                        <a:pt x="9189" y="16409"/>
                        <a:pt x="9249" y="16409"/>
                        <a:pt x="9308" y="16409"/>
                      </a:cubicBezTo>
                      <a:cubicBezTo>
                        <a:pt x="9308" y="16409"/>
                        <a:pt x="9368" y="16409"/>
                        <a:pt x="9428" y="16469"/>
                      </a:cubicBezTo>
                      <a:cubicBezTo>
                        <a:pt x="9487" y="16469"/>
                        <a:pt x="9487" y="16469"/>
                        <a:pt x="9547" y="16469"/>
                      </a:cubicBezTo>
                      <a:cubicBezTo>
                        <a:pt x="9607" y="16469"/>
                        <a:pt x="9666" y="16469"/>
                        <a:pt x="9666" y="16528"/>
                      </a:cubicBezTo>
                      <a:cubicBezTo>
                        <a:pt x="9726" y="16528"/>
                        <a:pt x="9786" y="16528"/>
                        <a:pt x="9845" y="16528"/>
                      </a:cubicBezTo>
                      <a:cubicBezTo>
                        <a:pt x="9845" y="16528"/>
                        <a:pt x="9905" y="16528"/>
                        <a:pt x="9965" y="16528"/>
                      </a:cubicBezTo>
                      <a:cubicBezTo>
                        <a:pt x="10024" y="16528"/>
                        <a:pt x="10084" y="16588"/>
                        <a:pt x="10084" y="16588"/>
                      </a:cubicBezTo>
                      <a:cubicBezTo>
                        <a:pt x="10144" y="16588"/>
                        <a:pt x="10203" y="16588"/>
                        <a:pt x="10263" y="16588"/>
                      </a:cubicBezTo>
                      <a:cubicBezTo>
                        <a:pt x="10323" y="16588"/>
                        <a:pt x="10382" y="16588"/>
                        <a:pt x="10442" y="16588"/>
                      </a:cubicBezTo>
                      <a:cubicBezTo>
                        <a:pt x="10442" y="16588"/>
                        <a:pt x="10502" y="16588"/>
                        <a:pt x="10502" y="16588"/>
                      </a:cubicBezTo>
                      <a:cubicBezTo>
                        <a:pt x="10621" y="16588"/>
                        <a:pt x="10681" y="16588"/>
                        <a:pt x="10800" y="16588"/>
                      </a:cubicBezTo>
                      <a:cubicBezTo>
                        <a:pt x="10919" y="16588"/>
                        <a:pt x="10979" y="16588"/>
                        <a:pt x="11098" y="16588"/>
                      </a:cubicBezTo>
                      <a:cubicBezTo>
                        <a:pt x="11098" y="16588"/>
                        <a:pt x="11158" y="16588"/>
                        <a:pt x="11158" y="16588"/>
                      </a:cubicBezTo>
                      <a:cubicBezTo>
                        <a:pt x="11218" y="16588"/>
                        <a:pt x="11277" y="16588"/>
                        <a:pt x="11337" y="16588"/>
                      </a:cubicBezTo>
                      <a:cubicBezTo>
                        <a:pt x="11397" y="16588"/>
                        <a:pt x="11456" y="16588"/>
                        <a:pt x="11516" y="16588"/>
                      </a:cubicBezTo>
                      <a:cubicBezTo>
                        <a:pt x="11516" y="16588"/>
                        <a:pt x="11576" y="16528"/>
                        <a:pt x="11635" y="16528"/>
                      </a:cubicBezTo>
                      <a:cubicBezTo>
                        <a:pt x="11695" y="16528"/>
                        <a:pt x="11755" y="16528"/>
                        <a:pt x="11755" y="16528"/>
                      </a:cubicBezTo>
                      <a:cubicBezTo>
                        <a:pt x="11814" y="16528"/>
                        <a:pt x="11874" y="16528"/>
                        <a:pt x="11934" y="16528"/>
                      </a:cubicBezTo>
                      <a:cubicBezTo>
                        <a:pt x="11934" y="16469"/>
                        <a:pt x="11993" y="16469"/>
                        <a:pt x="12053" y="16469"/>
                      </a:cubicBezTo>
                      <a:cubicBezTo>
                        <a:pt x="12113" y="16469"/>
                        <a:pt x="12113" y="16469"/>
                        <a:pt x="12172" y="16469"/>
                      </a:cubicBezTo>
                      <a:cubicBezTo>
                        <a:pt x="12232" y="16409"/>
                        <a:pt x="12292" y="16409"/>
                        <a:pt x="12292" y="16409"/>
                      </a:cubicBezTo>
                      <a:cubicBezTo>
                        <a:pt x="12351" y="16409"/>
                        <a:pt x="12411" y="16409"/>
                        <a:pt x="12471" y="16349"/>
                      </a:cubicBezTo>
                      <a:cubicBezTo>
                        <a:pt x="12471" y="16349"/>
                        <a:pt x="12530" y="16349"/>
                        <a:pt x="12590" y="16349"/>
                      </a:cubicBezTo>
                      <a:cubicBezTo>
                        <a:pt x="12650" y="16290"/>
                        <a:pt x="12650" y="16290"/>
                        <a:pt x="12709" y="16290"/>
                      </a:cubicBezTo>
                      <a:cubicBezTo>
                        <a:pt x="12769" y="16290"/>
                        <a:pt x="12769" y="16230"/>
                        <a:pt x="12829" y="16230"/>
                      </a:cubicBezTo>
                      <a:cubicBezTo>
                        <a:pt x="12948" y="16170"/>
                        <a:pt x="13127" y="16110"/>
                        <a:pt x="13246" y="16051"/>
                      </a:cubicBezTo>
                      <a:cubicBezTo>
                        <a:pt x="13306" y="16051"/>
                        <a:pt x="13306" y="16051"/>
                        <a:pt x="13366" y="15991"/>
                      </a:cubicBezTo>
                      <a:cubicBezTo>
                        <a:pt x="13425" y="15991"/>
                        <a:pt x="13425" y="15991"/>
                        <a:pt x="13485" y="15931"/>
                      </a:cubicBezTo>
                      <a:cubicBezTo>
                        <a:pt x="13545" y="15931"/>
                        <a:pt x="13545" y="15931"/>
                        <a:pt x="13604" y="15872"/>
                      </a:cubicBezTo>
                      <a:cubicBezTo>
                        <a:pt x="13664" y="15872"/>
                        <a:pt x="13664" y="15812"/>
                        <a:pt x="13724" y="15812"/>
                      </a:cubicBezTo>
                      <a:cubicBezTo>
                        <a:pt x="13783" y="15812"/>
                        <a:pt x="13783" y="15752"/>
                        <a:pt x="13843" y="15752"/>
                      </a:cubicBezTo>
                      <a:cubicBezTo>
                        <a:pt x="13903" y="15693"/>
                        <a:pt x="13903" y="15693"/>
                        <a:pt x="13962" y="15693"/>
                      </a:cubicBezTo>
                      <a:cubicBezTo>
                        <a:pt x="14022" y="15633"/>
                        <a:pt x="14022" y="15633"/>
                        <a:pt x="14082" y="15573"/>
                      </a:cubicBezTo>
                      <a:cubicBezTo>
                        <a:pt x="14141" y="15573"/>
                        <a:pt x="14141" y="15514"/>
                        <a:pt x="14201" y="15514"/>
                      </a:cubicBezTo>
                      <a:cubicBezTo>
                        <a:pt x="14201" y="15514"/>
                        <a:pt x="14261" y="15454"/>
                        <a:pt x="14320" y="15454"/>
                      </a:cubicBezTo>
                      <a:cubicBezTo>
                        <a:pt x="14320" y="15394"/>
                        <a:pt x="14380" y="15394"/>
                        <a:pt x="14380" y="15335"/>
                      </a:cubicBezTo>
                      <a:cubicBezTo>
                        <a:pt x="14440" y="15335"/>
                        <a:pt x="14499" y="15275"/>
                        <a:pt x="14499" y="15275"/>
                      </a:cubicBezTo>
                      <a:cubicBezTo>
                        <a:pt x="14559" y="15215"/>
                        <a:pt x="14559" y="15215"/>
                        <a:pt x="14619" y="15156"/>
                      </a:cubicBezTo>
                      <a:cubicBezTo>
                        <a:pt x="14678" y="15156"/>
                        <a:pt x="14678" y="15096"/>
                        <a:pt x="14738" y="15096"/>
                      </a:cubicBezTo>
                      <a:cubicBezTo>
                        <a:pt x="14738" y="15036"/>
                        <a:pt x="14798" y="14977"/>
                        <a:pt x="14857" y="14977"/>
                      </a:cubicBezTo>
                      <a:cubicBezTo>
                        <a:pt x="14857" y="14917"/>
                        <a:pt x="14857" y="14917"/>
                        <a:pt x="14917" y="14917"/>
                      </a:cubicBezTo>
                      <a:cubicBezTo>
                        <a:pt x="14917" y="14857"/>
                        <a:pt x="14977" y="14857"/>
                        <a:pt x="14977" y="14798"/>
                      </a:cubicBezTo>
                      <a:cubicBezTo>
                        <a:pt x="15036" y="14798"/>
                        <a:pt x="15036" y="14738"/>
                        <a:pt x="15096" y="14738"/>
                      </a:cubicBezTo>
                      <a:cubicBezTo>
                        <a:pt x="15096" y="14678"/>
                        <a:pt x="15156" y="14619"/>
                        <a:pt x="15156" y="14619"/>
                      </a:cubicBezTo>
                      <a:cubicBezTo>
                        <a:pt x="15215" y="14559"/>
                        <a:pt x="15215" y="14559"/>
                        <a:pt x="15275" y="14499"/>
                      </a:cubicBezTo>
                      <a:cubicBezTo>
                        <a:pt x="15275" y="14499"/>
                        <a:pt x="15335" y="14440"/>
                        <a:pt x="15335" y="14380"/>
                      </a:cubicBezTo>
                      <a:cubicBezTo>
                        <a:pt x="15394" y="14380"/>
                        <a:pt x="15394" y="14320"/>
                        <a:pt x="15454" y="14320"/>
                      </a:cubicBezTo>
                      <a:cubicBezTo>
                        <a:pt x="15454" y="14261"/>
                        <a:pt x="15514" y="14201"/>
                        <a:pt x="15514" y="14201"/>
                      </a:cubicBezTo>
                      <a:cubicBezTo>
                        <a:pt x="15514" y="14141"/>
                        <a:pt x="15573" y="14141"/>
                        <a:pt x="15573" y="14082"/>
                      </a:cubicBezTo>
                      <a:cubicBezTo>
                        <a:pt x="15633" y="14022"/>
                        <a:pt x="15633" y="14022"/>
                        <a:pt x="15693" y="13962"/>
                      </a:cubicBezTo>
                      <a:cubicBezTo>
                        <a:pt x="15693" y="13903"/>
                        <a:pt x="15693" y="13903"/>
                        <a:pt x="15752" y="13843"/>
                      </a:cubicBezTo>
                      <a:cubicBezTo>
                        <a:pt x="15752" y="13783"/>
                        <a:pt x="15812" y="13783"/>
                        <a:pt x="15812" y="13724"/>
                      </a:cubicBezTo>
                      <a:cubicBezTo>
                        <a:pt x="15812" y="13664"/>
                        <a:pt x="15872" y="13664"/>
                        <a:pt x="15872" y="13604"/>
                      </a:cubicBezTo>
                      <a:cubicBezTo>
                        <a:pt x="15931" y="13545"/>
                        <a:pt x="15931" y="13545"/>
                        <a:pt x="15931" y="13485"/>
                      </a:cubicBezTo>
                      <a:cubicBezTo>
                        <a:pt x="15991" y="13425"/>
                        <a:pt x="15991" y="13425"/>
                        <a:pt x="15991" y="13366"/>
                      </a:cubicBezTo>
                      <a:cubicBezTo>
                        <a:pt x="16051" y="13306"/>
                        <a:pt x="16051" y="13306"/>
                        <a:pt x="16051" y="13246"/>
                      </a:cubicBezTo>
                      <a:cubicBezTo>
                        <a:pt x="16110" y="13127"/>
                        <a:pt x="16170" y="12948"/>
                        <a:pt x="16230" y="12829"/>
                      </a:cubicBezTo>
                      <a:cubicBezTo>
                        <a:pt x="16230" y="12769"/>
                        <a:pt x="16290" y="12769"/>
                        <a:pt x="16290" y="12709"/>
                      </a:cubicBezTo>
                      <a:cubicBezTo>
                        <a:pt x="16290" y="12650"/>
                        <a:pt x="16290" y="12650"/>
                        <a:pt x="16349" y="12590"/>
                      </a:cubicBezTo>
                      <a:cubicBezTo>
                        <a:pt x="16349" y="12530"/>
                        <a:pt x="16349" y="12471"/>
                        <a:pt x="16349" y="12471"/>
                      </a:cubicBezTo>
                      <a:cubicBezTo>
                        <a:pt x="16409" y="12411"/>
                        <a:pt x="16409" y="12351"/>
                        <a:pt x="16409" y="12292"/>
                      </a:cubicBezTo>
                      <a:cubicBezTo>
                        <a:pt x="16409" y="12292"/>
                        <a:pt x="16409" y="12232"/>
                        <a:pt x="16469" y="12172"/>
                      </a:cubicBezTo>
                      <a:cubicBezTo>
                        <a:pt x="16469" y="12113"/>
                        <a:pt x="16469" y="12113"/>
                        <a:pt x="16469" y="12053"/>
                      </a:cubicBezTo>
                      <a:cubicBezTo>
                        <a:pt x="16469" y="11993"/>
                        <a:pt x="16469" y="11934"/>
                        <a:pt x="16528" y="11934"/>
                      </a:cubicBezTo>
                      <a:cubicBezTo>
                        <a:pt x="16528" y="11874"/>
                        <a:pt x="16528" y="11814"/>
                        <a:pt x="16528" y="11755"/>
                      </a:cubicBezTo>
                      <a:cubicBezTo>
                        <a:pt x="16528" y="11755"/>
                        <a:pt x="16528" y="11695"/>
                        <a:pt x="16528" y="11635"/>
                      </a:cubicBezTo>
                      <a:cubicBezTo>
                        <a:pt x="16528" y="11576"/>
                        <a:pt x="16588" y="11516"/>
                        <a:pt x="16588" y="11456"/>
                      </a:cubicBezTo>
                      <a:cubicBezTo>
                        <a:pt x="16588" y="11456"/>
                        <a:pt x="16588" y="11397"/>
                        <a:pt x="16588" y="11337"/>
                      </a:cubicBezTo>
                      <a:cubicBezTo>
                        <a:pt x="16588" y="11277"/>
                        <a:pt x="16588" y="11218"/>
                        <a:pt x="16588" y="11158"/>
                      </a:cubicBezTo>
                      <a:cubicBezTo>
                        <a:pt x="16588" y="11158"/>
                        <a:pt x="16588" y="11098"/>
                        <a:pt x="16588" y="11098"/>
                      </a:cubicBezTo>
                      <a:cubicBezTo>
                        <a:pt x="16588" y="10979"/>
                        <a:pt x="16588" y="10919"/>
                        <a:pt x="16588" y="10800"/>
                      </a:cubicBezTo>
                      <a:cubicBezTo>
                        <a:pt x="16588" y="10681"/>
                        <a:pt x="16588" y="10621"/>
                        <a:pt x="16588" y="10502"/>
                      </a:cubicBezTo>
                      <a:cubicBezTo>
                        <a:pt x="16588" y="10502"/>
                        <a:pt x="16588" y="10442"/>
                        <a:pt x="16588" y="10442"/>
                      </a:cubicBezTo>
                      <a:cubicBezTo>
                        <a:pt x="16588" y="10382"/>
                        <a:pt x="16588" y="10323"/>
                        <a:pt x="16588" y="10263"/>
                      </a:cubicBezTo>
                      <a:cubicBezTo>
                        <a:pt x="16588" y="10203"/>
                        <a:pt x="16588" y="10144"/>
                        <a:pt x="16588" y="10084"/>
                      </a:cubicBezTo>
                      <a:cubicBezTo>
                        <a:pt x="16588" y="10084"/>
                        <a:pt x="16528" y="10024"/>
                        <a:pt x="16528" y="9965"/>
                      </a:cubicBezTo>
                      <a:cubicBezTo>
                        <a:pt x="16528" y="9905"/>
                        <a:pt x="16528" y="9845"/>
                        <a:pt x="16528" y="9845"/>
                      </a:cubicBezTo>
                      <a:cubicBezTo>
                        <a:pt x="16528" y="9786"/>
                        <a:pt x="16528" y="9726"/>
                        <a:pt x="16528" y="9666"/>
                      </a:cubicBezTo>
                      <a:cubicBezTo>
                        <a:pt x="16469" y="9666"/>
                        <a:pt x="16469" y="9607"/>
                        <a:pt x="16469" y="9547"/>
                      </a:cubicBezTo>
                      <a:cubicBezTo>
                        <a:pt x="16469" y="9487"/>
                        <a:pt x="16469" y="9487"/>
                        <a:pt x="16469" y="9428"/>
                      </a:cubicBezTo>
                      <a:cubicBezTo>
                        <a:pt x="16409" y="9368"/>
                        <a:pt x="16409" y="9308"/>
                        <a:pt x="16409" y="9308"/>
                      </a:cubicBezTo>
                      <a:cubicBezTo>
                        <a:pt x="16409" y="9249"/>
                        <a:pt x="16409" y="9189"/>
                        <a:pt x="16349" y="9189"/>
                      </a:cubicBezTo>
                      <a:cubicBezTo>
                        <a:pt x="16349" y="9129"/>
                        <a:pt x="16349" y="9070"/>
                        <a:pt x="16349" y="9010"/>
                      </a:cubicBezTo>
                      <a:cubicBezTo>
                        <a:pt x="16290" y="8950"/>
                        <a:pt x="16290" y="8950"/>
                        <a:pt x="16290" y="8891"/>
                      </a:cubicBezTo>
                      <a:cubicBezTo>
                        <a:pt x="16290" y="8831"/>
                        <a:pt x="16230" y="8831"/>
                        <a:pt x="16230" y="8771"/>
                      </a:cubicBezTo>
                      <a:cubicBezTo>
                        <a:pt x="16170" y="8652"/>
                        <a:pt x="16110" y="8473"/>
                        <a:pt x="16051" y="8354"/>
                      </a:cubicBezTo>
                      <a:cubicBezTo>
                        <a:pt x="16051" y="8294"/>
                        <a:pt x="16051" y="8294"/>
                        <a:pt x="15991" y="8234"/>
                      </a:cubicBezTo>
                      <a:cubicBezTo>
                        <a:pt x="15991" y="8175"/>
                        <a:pt x="15991" y="8175"/>
                        <a:pt x="15931" y="8115"/>
                      </a:cubicBezTo>
                      <a:cubicBezTo>
                        <a:pt x="15931" y="8055"/>
                        <a:pt x="15931" y="8055"/>
                        <a:pt x="15872" y="7996"/>
                      </a:cubicBezTo>
                      <a:cubicBezTo>
                        <a:pt x="15872" y="7936"/>
                        <a:pt x="15812" y="7936"/>
                        <a:pt x="15812" y="7876"/>
                      </a:cubicBezTo>
                      <a:cubicBezTo>
                        <a:pt x="15812" y="7817"/>
                        <a:pt x="15752" y="7817"/>
                        <a:pt x="15752" y="7757"/>
                      </a:cubicBezTo>
                      <a:cubicBezTo>
                        <a:pt x="15693" y="7697"/>
                        <a:pt x="15693" y="7697"/>
                        <a:pt x="15693" y="7638"/>
                      </a:cubicBezTo>
                      <a:cubicBezTo>
                        <a:pt x="15633" y="7578"/>
                        <a:pt x="15633" y="7578"/>
                        <a:pt x="15573" y="7518"/>
                      </a:cubicBezTo>
                      <a:cubicBezTo>
                        <a:pt x="15573" y="7459"/>
                        <a:pt x="15514" y="7459"/>
                        <a:pt x="15514" y="7399"/>
                      </a:cubicBezTo>
                      <a:cubicBezTo>
                        <a:pt x="15514" y="7399"/>
                        <a:pt x="15454" y="7339"/>
                        <a:pt x="15454" y="7280"/>
                      </a:cubicBezTo>
                      <a:cubicBezTo>
                        <a:pt x="15394" y="7280"/>
                        <a:pt x="15394" y="7220"/>
                        <a:pt x="15335" y="7220"/>
                      </a:cubicBezTo>
                      <a:cubicBezTo>
                        <a:pt x="15335" y="7160"/>
                        <a:pt x="15275" y="7101"/>
                        <a:pt x="15275" y="7101"/>
                      </a:cubicBezTo>
                      <a:cubicBezTo>
                        <a:pt x="15215" y="7041"/>
                        <a:pt x="15215" y="7041"/>
                        <a:pt x="15156" y="6981"/>
                      </a:cubicBezTo>
                      <a:cubicBezTo>
                        <a:pt x="15156" y="6922"/>
                        <a:pt x="15096" y="6922"/>
                        <a:pt x="15096" y="6862"/>
                      </a:cubicBezTo>
                      <a:cubicBezTo>
                        <a:pt x="15036" y="6862"/>
                        <a:pt x="14977" y="6802"/>
                        <a:pt x="14977" y="6743"/>
                      </a:cubicBezTo>
                      <a:cubicBezTo>
                        <a:pt x="14917" y="6743"/>
                        <a:pt x="14917" y="6743"/>
                        <a:pt x="14917" y="6683"/>
                      </a:cubicBezTo>
                      <a:cubicBezTo>
                        <a:pt x="14917" y="6683"/>
                        <a:pt x="14917" y="6683"/>
                        <a:pt x="14917" y="6683"/>
                      </a:cubicBezTo>
                      <a:cubicBezTo>
                        <a:pt x="14857" y="6683"/>
                        <a:pt x="14857" y="6623"/>
                        <a:pt x="14798" y="6623"/>
                      </a:cubicBezTo>
                      <a:cubicBezTo>
                        <a:pt x="14798" y="6564"/>
                        <a:pt x="14738" y="6564"/>
                        <a:pt x="14738" y="6504"/>
                      </a:cubicBezTo>
                      <a:cubicBezTo>
                        <a:pt x="14678" y="6504"/>
                        <a:pt x="14678" y="6444"/>
                        <a:pt x="14619" y="6444"/>
                      </a:cubicBezTo>
                      <a:cubicBezTo>
                        <a:pt x="14559" y="6385"/>
                        <a:pt x="14559" y="6385"/>
                        <a:pt x="14499" y="6325"/>
                      </a:cubicBezTo>
                      <a:cubicBezTo>
                        <a:pt x="14499" y="6325"/>
                        <a:pt x="14440" y="6265"/>
                        <a:pt x="14380" y="6265"/>
                      </a:cubicBezTo>
                      <a:cubicBezTo>
                        <a:pt x="14380" y="6206"/>
                        <a:pt x="14320" y="6206"/>
                        <a:pt x="14320" y="6146"/>
                      </a:cubicBezTo>
                      <a:cubicBezTo>
                        <a:pt x="14261" y="6146"/>
                        <a:pt x="14201" y="6086"/>
                        <a:pt x="14201" y="6086"/>
                      </a:cubicBezTo>
                      <a:cubicBezTo>
                        <a:pt x="14141" y="6086"/>
                        <a:pt x="14141" y="6027"/>
                        <a:pt x="14082" y="6027"/>
                      </a:cubicBezTo>
                      <a:cubicBezTo>
                        <a:pt x="14022" y="5967"/>
                        <a:pt x="14022" y="5967"/>
                        <a:pt x="13962" y="5907"/>
                      </a:cubicBezTo>
                      <a:cubicBezTo>
                        <a:pt x="13903" y="5907"/>
                        <a:pt x="13903" y="5907"/>
                        <a:pt x="13843" y="5848"/>
                      </a:cubicBezTo>
                      <a:cubicBezTo>
                        <a:pt x="13783" y="5848"/>
                        <a:pt x="13783" y="5788"/>
                        <a:pt x="13724" y="5788"/>
                      </a:cubicBezTo>
                      <a:cubicBezTo>
                        <a:pt x="13664" y="5788"/>
                        <a:pt x="13664" y="5728"/>
                        <a:pt x="13604" y="5728"/>
                      </a:cubicBezTo>
                      <a:cubicBezTo>
                        <a:pt x="13545" y="5669"/>
                        <a:pt x="13545" y="5669"/>
                        <a:pt x="13485" y="5669"/>
                      </a:cubicBezTo>
                      <a:cubicBezTo>
                        <a:pt x="13425" y="5609"/>
                        <a:pt x="13425" y="5609"/>
                        <a:pt x="13366" y="5609"/>
                      </a:cubicBezTo>
                      <a:cubicBezTo>
                        <a:pt x="13306" y="5549"/>
                        <a:pt x="13306" y="5549"/>
                        <a:pt x="13246" y="5549"/>
                      </a:cubicBezTo>
                      <a:cubicBezTo>
                        <a:pt x="13127" y="5490"/>
                        <a:pt x="12948" y="5430"/>
                        <a:pt x="12829" y="5370"/>
                      </a:cubicBezTo>
                      <a:cubicBezTo>
                        <a:pt x="12769" y="5370"/>
                        <a:pt x="12769" y="5310"/>
                        <a:pt x="12709" y="5310"/>
                      </a:cubicBezTo>
                      <a:cubicBezTo>
                        <a:pt x="12650" y="5310"/>
                        <a:pt x="12650" y="5310"/>
                        <a:pt x="12590" y="5251"/>
                      </a:cubicBezTo>
                      <a:cubicBezTo>
                        <a:pt x="12530" y="5251"/>
                        <a:pt x="12471" y="5251"/>
                        <a:pt x="12411" y="5251"/>
                      </a:cubicBezTo>
                      <a:cubicBezTo>
                        <a:pt x="12411" y="5191"/>
                        <a:pt x="12351" y="5191"/>
                        <a:pt x="12292" y="5191"/>
                      </a:cubicBezTo>
                      <a:cubicBezTo>
                        <a:pt x="12292" y="5191"/>
                        <a:pt x="12232" y="5191"/>
                        <a:pt x="12172" y="5131"/>
                      </a:cubicBezTo>
                      <a:cubicBezTo>
                        <a:pt x="12113" y="5131"/>
                        <a:pt x="12113" y="5131"/>
                        <a:pt x="12053" y="5131"/>
                      </a:cubicBezTo>
                      <a:cubicBezTo>
                        <a:pt x="11993" y="5131"/>
                        <a:pt x="11934" y="5131"/>
                        <a:pt x="11934" y="5072"/>
                      </a:cubicBezTo>
                      <a:cubicBezTo>
                        <a:pt x="11874" y="5072"/>
                        <a:pt x="11814" y="5072"/>
                        <a:pt x="11755" y="5072"/>
                      </a:cubicBezTo>
                      <a:cubicBezTo>
                        <a:pt x="11755" y="5072"/>
                        <a:pt x="11695" y="5072"/>
                        <a:pt x="11635" y="5072"/>
                      </a:cubicBezTo>
                      <a:cubicBezTo>
                        <a:pt x="11576" y="5072"/>
                        <a:pt x="11516" y="5012"/>
                        <a:pt x="11516" y="5012"/>
                      </a:cubicBezTo>
                      <a:cubicBezTo>
                        <a:pt x="11456" y="5012"/>
                        <a:pt x="11397" y="5012"/>
                        <a:pt x="11337" y="5012"/>
                      </a:cubicBezTo>
                      <a:cubicBezTo>
                        <a:pt x="11277" y="5012"/>
                        <a:pt x="11218" y="5012"/>
                        <a:pt x="11158" y="5012"/>
                      </a:cubicBezTo>
                      <a:cubicBezTo>
                        <a:pt x="11158" y="5012"/>
                        <a:pt x="11098" y="5012"/>
                        <a:pt x="11098" y="5012"/>
                      </a:cubicBezTo>
                      <a:cubicBezTo>
                        <a:pt x="10979" y="5012"/>
                        <a:pt x="10919" y="5012"/>
                        <a:pt x="10800" y="5012"/>
                      </a:cubicBezTo>
                      <a:cubicBezTo>
                        <a:pt x="10681" y="5012"/>
                        <a:pt x="10621" y="5012"/>
                        <a:pt x="10502" y="5012"/>
                      </a:cubicBezTo>
                      <a:cubicBezTo>
                        <a:pt x="10502" y="5012"/>
                        <a:pt x="10442" y="5012"/>
                        <a:pt x="10442" y="5012"/>
                      </a:cubicBezTo>
                      <a:cubicBezTo>
                        <a:pt x="10382" y="5012"/>
                        <a:pt x="10323" y="5012"/>
                        <a:pt x="10263" y="5012"/>
                      </a:cubicBezTo>
                      <a:cubicBezTo>
                        <a:pt x="10203" y="5012"/>
                        <a:pt x="10144" y="5012"/>
                        <a:pt x="10084" y="5012"/>
                      </a:cubicBezTo>
                      <a:cubicBezTo>
                        <a:pt x="10084" y="5012"/>
                        <a:pt x="10024" y="5072"/>
                        <a:pt x="9965" y="5072"/>
                      </a:cubicBezTo>
                      <a:cubicBezTo>
                        <a:pt x="9905" y="5072"/>
                        <a:pt x="9845" y="5072"/>
                        <a:pt x="9845" y="5072"/>
                      </a:cubicBezTo>
                      <a:cubicBezTo>
                        <a:pt x="9786" y="5072"/>
                        <a:pt x="9726" y="5072"/>
                        <a:pt x="9666" y="5072"/>
                      </a:cubicBezTo>
                      <a:cubicBezTo>
                        <a:pt x="9666" y="5131"/>
                        <a:pt x="9607" y="5131"/>
                        <a:pt x="9547" y="5131"/>
                      </a:cubicBezTo>
                      <a:cubicBezTo>
                        <a:pt x="9487" y="5131"/>
                        <a:pt x="9487" y="5131"/>
                        <a:pt x="9428" y="5131"/>
                      </a:cubicBezTo>
                      <a:cubicBezTo>
                        <a:pt x="9368" y="5191"/>
                        <a:pt x="9308" y="5191"/>
                        <a:pt x="9308" y="5191"/>
                      </a:cubicBezTo>
                      <a:cubicBezTo>
                        <a:pt x="9249" y="5191"/>
                        <a:pt x="9189" y="5191"/>
                        <a:pt x="9189" y="5251"/>
                      </a:cubicBezTo>
                      <a:cubicBezTo>
                        <a:pt x="9129" y="5251"/>
                        <a:pt x="9070" y="5251"/>
                        <a:pt x="9010" y="5251"/>
                      </a:cubicBezTo>
                      <a:cubicBezTo>
                        <a:pt x="8950" y="5310"/>
                        <a:pt x="8950" y="5310"/>
                        <a:pt x="8891" y="5310"/>
                      </a:cubicBezTo>
                      <a:cubicBezTo>
                        <a:pt x="8831" y="5310"/>
                        <a:pt x="8831" y="5370"/>
                        <a:pt x="8771" y="5370"/>
                      </a:cubicBezTo>
                      <a:cubicBezTo>
                        <a:pt x="8652" y="5430"/>
                        <a:pt x="8473" y="5490"/>
                        <a:pt x="8354" y="5549"/>
                      </a:cubicBezTo>
                      <a:cubicBezTo>
                        <a:pt x="8294" y="5549"/>
                        <a:pt x="8294" y="5549"/>
                        <a:pt x="8234" y="5609"/>
                      </a:cubicBezTo>
                      <a:cubicBezTo>
                        <a:pt x="8175" y="5609"/>
                        <a:pt x="8175" y="5609"/>
                        <a:pt x="8115" y="5669"/>
                      </a:cubicBezTo>
                      <a:cubicBezTo>
                        <a:pt x="8055" y="5669"/>
                        <a:pt x="8055" y="5669"/>
                        <a:pt x="7996" y="5728"/>
                      </a:cubicBezTo>
                      <a:cubicBezTo>
                        <a:pt x="7936" y="5728"/>
                        <a:pt x="7936" y="5788"/>
                        <a:pt x="7876" y="5788"/>
                      </a:cubicBezTo>
                      <a:cubicBezTo>
                        <a:pt x="7817" y="5788"/>
                        <a:pt x="7817" y="5848"/>
                        <a:pt x="7757" y="5848"/>
                      </a:cubicBezTo>
                      <a:cubicBezTo>
                        <a:pt x="7697" y="5907"/>
                        <a:pt x="7697" y="5907"/>
                        <a:pt x="7638" y="5907"/>
                      </a:cubicBezTo>
                      <a:cubicBezTo>
                        <a:pt x="7578" y="5967"/>
                        <a:pt x="7578" y="5967"/>
                        <a:pt x="7518" y="6027"/>
                      </a:cubicBezTo>
                      <a:cubicBezTo>
                        <a:pt x="7459" y="6027"/>
                        <a:pt x="7459" y="6086"/>
                        <a:pt x="7399" y="6086"/>
                      </a:cubicBezTo>
                      <a:cubicBezTo>
                        <a:pt x="7399" y="6086"/>
                        <a:pt x="7339" y="6146"/>
                        <a:pt x="7280" y="6146"/>
                      </a:cubicBezTo>
                      <a:cubicBezTo>
                        <a:pt x="7280" y="6206"/>
                        <a:pt x="7220" y="6206"/>
                        <a:pt x="7220" y="6265"/>
                      </a:cubicBezTo>
                      <a:cubicBezTo>
                        <a:pt x="7160" y="6265"/>
                        <a:pt x="7101" y="6325"/>
                        <a:pt x="7101" y="6325"/>
                      </a:cubicBezTo>
                      <a:cubicBezTo>
                        <a:pt x="7041" y="6385"/>
                        <a:pt x="7041" y="6385"/>
                        <a:pt x="6981" y="6444"/>
                      </a:cubicBezTo>
                      <a:cubicBezTo>
                        <a:pt x="6922" y="6444"/>
                        <a:pt x="6922" y="6504"/>
                        <a:pt x="6862" y="6504"/>
                      </a:cubicBezTo>
                      <a:cubicBezTo>
                        <a:pt x="6862" y="6564"/>
                        <a:pt x="6802" y="6623"/>
                        <a:pt x="6743" y="6623"/>
                      </a:cubicBezTo>
                      <a:cubicBezTo>
                        <a:pt x="6743" y="6683"/>
                        <a:pt x="6743" y="6683"/>
                        <a:pt x="6683" y="6683"/>
                      </a:cubicBezTo>
                      <a:cubicBezTo>
                        <a:pt x="6683" y="6683"/>
                        <a:pt x="6683" y="6683"/>
                        <a:pt x="6683" y="6683"/>
                      </a:cubicBezTo>
                      <a:cubicBezTo>
                        <a:pt x="6683" y="6743"/>
                        <a:pt x="6623" y="6743"/>
                        <a:pt x="6623" y="6802"/>
                      </a:cubicBezTo>
                      <a:cubicBezTo>
                        <a:pt x="6564" y="6802"/>
                        <a:pt x="6564" y="6862"/>
                        <a:pt x="6504" y="6862"/>
                      </a:cubicBezTo>
                      <a:cubicBezTo>
                        <a:pt x="6504" y="6922"/>
                        <a:pt x="6444" y="6981"/>
                        <a:pt x="6444" y="6981"/>
                      </a:cubicBezTo>
                      <a:cubicBezTo>
                        <a:pt x="6385" y="7041"/>
                        <a:pt x="6385" y="7041"/>
                        <a:pt x="6325" y="7101"/>
                      </a:cubicBezTo>
                      <a:cubicBezTo>
                        <a:pt x="6325" y="7101"/>
                        <a:pt x="6265" y="7160"/>
                        <a:pt x="6265" y="7220"/>
                      </a:cubicBezTo>
                      <a:cubicBezTo>
                        <a:pt x="6206" y="7220"/>
                        <a:pt x="6206" y="7280"/>
                        <a:pt x="6146" y="7280"/>
                      </a:cubicBezTo>
                      <a:cubicBezTo>
                        <a:pt x="6146" y="7339"/>
                        <a:pt x="6086" y="7399"/>
                        <a:pt x="6086" y="7399"/>
                      </a:cubicBezTo>
                      <a:cubicBezTo>
                        <a:pt x="6086" y="7459"/>
                        <a:pt x="6027" y="7459"/>
                        <a:pt x="6027" y="7518"/>
                      </a:cubicBezTo>
                      <a:cubicBezTo>
                        <a:pt x="5967" y="7578"/>
                        <a:pt x="5967" y="7578"/>
                        <a:pt x="5907" y="7638"/>
                      </a:cubicBezTo>
                      <a:cubicBezTo>
                        <a:pt x="5907" y="7697"/>
                        <a:pt x="5907" y="7697"/>
                        <a:pt x="5848" y="7757"/>
                      </a:cubicBezTo>
                      <a:cubicBezTo>
                        <a:pt x="5848" y="7817"/>
                        <a:pt x="5788" y="7817"/>
                        <a:pt x="5788" y="7876"/>
                      </a:cubicBezTo>
                      <a:cubicBezTo>
                        <a:pt x="5788" y="7936"/>
                        <a:pt x="5728" y="7936"/>
                        <a:pt x="5728" y="7996"/>
                      </a:cubicBezTo>
                      <a:cubicBezTo>
                        <a:pt x="5669" y="8055"/>
                        <a:pt x="5669" y="8055"/>
                        <a:pt x="5669" y="8115"/>
                      </a:cubicBezTo>
                      <a:cubicBezTo>
                        <a:pt x="5609" y="8175"/>
                        <a:pt x="5609" y="8175"/>
                        <a:pt x="5609" y="8234"/>
                      </a:cubicBezTo>
                      <a:cubicBezTo>
                        <a:pt x="5549" y="8294"/>
                        <a:pt x="5549" y="8294"/>
                        <a:pt x="5549" y="8354"/>
                      </a:cubicBezTo>
                      <a:cubicBezTo>
                        <a:pt x="5490" y="8473"/>
                        <a:pt x="5430" y="8652"/>
                        <a:pt x="5370" y="8771"/>
                      </a:cubicBezTo>
                      <a:cubicBezTo>
                        <a:pt x="5370" y="8831"/>
                        <a:pt x="5310" y="8831"/>
                        <a:pt x="5310" y="8891"/>
                      </a:cubicBezTo>
                      <a:cubicBezTo>
                        <a:pt x="5310" y="8950"/>
                        <a:pt x="5310" y="8950"/>
                        <a:pt x="5251" y="9010"/>
                      </a:cubicBezTo>
                      <a:cubicBezTo>
                        <a:pt x="5251" y="9070"/>
                        <a:pt x="5251" y="9129"/>
                        <a:pt x="5251" y="9189"/>
                      </a:cubicBezTo>
                      <a:cubicBezTo>
                        <a:pt x="5191" y="9189"/>
                        <a:pt x="5191" y="9249"/>
                        <a:pt x="5191" y="9308"/>
                      </a:cubicBezTo>
                      <a:cubicBezTo>
                        <a:pt x="5191" y="9308"/>
                        <a:pt x="5191" y="9368"/>
                        <a:pt x="5131" y="9428"/>
                      </a:cubicBezTo>
                      <a:cubicBezTo>
                        <a:pt x="5131" y="9487"/>
                        <a:pt x="5131" y="9487"/>
                        <a:pt x="5131" y="9547"/>
                      </a:cubicBezTo>
                      <a:cubicBezTo>
                        <a:pt x="5131" y="9607"/>
                        <a:pt x="5131" y="9666"/>
                        <a:pt x="5072" y="9666"/>
                      </a:cubicBezTo>
                      <a:cubicBezTo>
                        <a:pt x="5072" y="9726"/>
                        <a:pt x="5072" y="9786"/>
                        <a:pt x="5072" y="9845"/>
                      </a:cubicBezTo>
                      <a:cubicBezTo>
                        <a:pt x="5072" y="9845"/>
                        <a:pt x="5072" y="9905"/>
                        <a:pt x="5072" y="9965"/>
                      </a:cubicBezTo>
                      <a:cubicBezTo>
                        <a:pt x="5072" y="10024"/>
                        <a:pt x="5012" y="10084"/>
                        <a:pt x="5012" y="10084"/>
                      </a:cubicBezTo>
                      <a:cubicBezTo>
                        <a:pt x="5012" y="10144"/>
                        <a:pt x="5012" y="10203"/>
                        <a:pt x="5012" y="10263"/>
                      </a:cubicBezTo>
                      <a:cubicBezTo>
                        <a:pt x="5012" y="10323"/>
                        <a:pt x="5012" y="10382"/>
                        <a:pt x="5012" y="10442"/>
                      </a:cubicBezTo>
                      <a:cubicBezTo>
                        <a:pt x="5012" y="10442"/>
                        <a:pt x="5012" y="10502"/>
                        <a:pt x="5012" y="10502"/>
                      </a:cubicBezTo>
                      <a:cubicBezTo>
                        <a:pt x="5012" y="10621"/>
                        <a:pt x="5012" y="10681"/>
                        <a:pt x="5012" y="10800"/>
                      </a:cubicBezTo>
                      <a:cubicBezTo>
                        <a:pt x="5012" y="10919"/>
                        <a:pt x="5012" y="10979"/>
                        <a:pt x="5012" y="11098"/>
                      </a:cubicBezTo>
                      <a:cubicBezTo>
                        <a:pt x="5012" y="11098"/>
                        <a:pt x="5012" y="11158"/>
                        <a:pt x="5012" y="11158"/>
                      </a:cubicBezTo>
                      <a:cubicBezTo>
                        <a:pt x="5012" y="11218"/>
                        <a:pt x="5012" y="11277"/>
                        <a:pt x="5012" y="11337"/>
                      </a:cubicBezTo>
                      <a:cubicBezTo>
                        <a:pt x="5012" y="11397"/>
                        <a:pt x="5012" y="11456"/>
                        <a:pt x="5012" y="11456"/>
                      </a:cubicBezTo>
                      <a:cubicBezTo>
                        <a:pt x="5012" y="11516"/>
                        <a:pt x="5072" y="11576"/>
                        <a:pt x="5072" y="11635"/>
                      </a:cubicBezTo>
                      <a:cubicBezTo>
                        <a:pt x="5072" y="11695"/>
                        <a:pt x="5072" y="11755"/>
                        <a:pt x="5072" y="11755"/>
                      </a:cubicBezTo>
                      <a:cubicBezTo>
                        <a:pt x="5072" y="11814"/>
                        <a:pt x="5072" y="11874"/>
                        <a:pt x="5072" y="11934"/>
                      </a:cubicBezTo>
                      <a:cubicBezTo>
                        <a:pt x="5131" y="11934"/>
                        <a:pt x="5131" y="11993"/>
                        <a:pt x="5131" y="12053"/>
                      </a:cubicBezTo>
                      <a:cubicBezTo>
                        <a:pt x="5131" y="12113"/>
                        <a:pt x="5131" y="12113"/>
                        <a:pt x="5131" y="12172"/>
                      </a:cubicBezTo>
                      <a:cubicBezTo>
                        <a:pt x="5191" y="12232"/>
                        <a:pt x="5191" y="12292"/>
                        <a:pt x="5191" y="12292"/>
                      </a:cubicBezTo>
                      <a:cubicBezTo>
                        <a:pt x="5191" y="12351"/>
                        <a:pt x="5191" y="12411"/>
                        <a:pt x="5251" y="12471"/>
                      </a:cubicBezTo>
                      <a:cubicBezTo>
                        <a:pt x="5251" y="12471"/>
                        <a:pt x="5251" y="12530"/>
                        <a:pt x="5251" y="12590"/>
                      </a:cubicBezTo>
                      <a:cubicBezTo>
                        <a:pt x="5310" y="12650"/>
                        <a:pt x="5310" y="12650"/>
                        <a:pt x="5310" y="12709"/>
                      </a:cubicBezTo>
                      <a:cubicBezTo>
                        <a:pt x="5310" y="12769"/>
                        <a:pt x="5370" y="12769"/>
                        <a:pt x="5370" y="12829"/>
                      </a:cubicBezTo>
                      <a:cubicBezTo>
                        <a:pt x="5430" y="12948"/>
                        <a:pt x="5490" y="13127"/>
                        <a:pt x="5549" y="13246"/>
                      </a:cubicBezTo>
                      <a:cubicBezTo>
                        <a:pt x="5549" y="13306"/>
                        <a:pt x="5549" y="13306"/>
                        <a:pt x="5609" y="13366"/>
                      </a:cubicBezTo>
                      <a:cubicBezTo>
                        <a:pt x="5609" y="13425"/>
                        <a:pt x="5609" y="13425"/>
                        <a:pt x="5669" y="13485"/>
                      </a:cubicBezTo>
                      <a:cubicBezTo>
                        <a:pt x="5669" y="13545"/>
                        <a:pt x="5669" y="13545"/>
                        <a:pt x="5728" y="13604"/>
                      </a:cubicBezTo>
                      <a:cubicBezTo>
                        <a:pt x="5728" y="13664"/>
                        <a:pt x="5788" y="13664"/>
                        <a:pt x="5788" y="13724"/>
                      </a:cubicBezTo>
                      <a:cubicBezTo>
                        <a:pt x="5788" y="13783"/>
                        <a:pt x="5848" y="13783"/>
                        <a:pt x="5848" y="13843"/>
                      </a:cubicBezTo>
                      <a:cubicBezTo>
                        <a:pt x="5907" y="13903"/>
                        <a:pt x="5907" y="13903"/>
                        <a:pt x="5907" y="13962"/>
                      </a:cubicBezTo>
                      <a:cubicBezTo>
                        <a:pt x="5967" y="14022"/>
                        <a:pt x="5967" y="14022"/>
                        <a:pt x="6027" y="14082"/>
                      </a:cubicBezTo>
                      <a:cubicBezTo>
                        <a:pt x="6027" y="14141"/>
                        <a:pt x="6086" y="14141"/>
                        <a:pt x="6086" y="14201"/>
                      </a:cubicBezTo>
                      <a:cubicBezTo>
                        <a:pt x="6086" y="14201"/>
                        <a:pt x="6146" y="14261"/>
                        <a:pt x="6146" y="14320"/>
                      </a:cubicBezTo>
                      <a:cubicBezTo>
                        <a:pt x="6206" y="14320"/>
                        <a:pt x="6206" y="14380"/>
                        <a:pt x="6265" y="14380"/>
                      </a:cubicBezTo>
                      <a:cubicBezTo>
                        <a:pt x="6265" y="14440"/>
                        <a:pt x="6325" y="14499"/>
                        <a:pt x="6325" y="14499"/>
                      </a:cubicBezTo>
                      <a:cubicBezTo>
                        <a:pt x="6385" y="14559"/>
                        <a:pt x="6385" y="14559"/>
                        <a:pt x="6444" y="14619"/>
                      </a:cubicBezTo>
                      <a:cubicBezTo>
                        <a:pt x="6444" y="14619"/>
                        <a:pt x="6504" y="14678"/>
                        <a:pt x="6504" y="14738"/>
                      </a:cubicBezTo>
                      <a:cubicBezTo>
                        <a:pt x="6564" y="14738"/>
                        <a:pt x="6564" y="14798"/>
                        <a:pt x="6623" y="14857"/>
                      </a:cubicBezTo>
                      <a:cubicBezTo>
                        <a:pt x="6623" y="14857"/>
                        <a:pt x="6683" y="14857"/>
                        <a:pt x="6683" y="14917"/>
                      </a:cubicBezTo>
                      <a:moveTo>
                        <a:pt x="11814" y="0"/>
                      </a:moveTo>
                      <a:cubicBezTo>
                        <a:pt x="10800" y="0"/>
                        <a:pt x="10800" y="0"/>
                        <a:pt x="10800" y="0"/>
                      </a:cubicBezTo>
                      <a:cubicBezTo>
                        <a:pt x="9786" y="0"/>
                        <a:pt x="9786" y="0"/>
                        <a:pt x="9786" y="0"/>
                      </a:cubicBezTo>
                      <a:cubicBezTo>
                        <a:pt x="8950" y="0"/>
                        <a:pt x="8234" y="656"/>
                        <a:pt x="8234" y="1492"/>
                      </a:cubicBezTo>
                      <a:cubicBezTo>
                        <a:pt x="8234" y="2983"/>
                        <a:pt x="8234" y="2983"/>
                        <a:pt x="8234" y="2983"/>
                      </a:cubicBezTo>
                      <a:cubicBezTo>
                        <a:pt x="7876" y="3103"/>
                        <a:pt x="7459" y="3282"/>
                        <a:pt x="7101" y="3461"/>
                      </a:cubicBezTo>
                      <a:cubicBezTo>
                        <a:pt x="6027" y="2446"/>
                        <a:pt x="6027" y="2446"/>
                        <a:pt x="6027" y="2446"/>
                      </a:cubicBezTo>
                      <a:cubicBezTo>
                        <a:pt x="5728" y="2148"/>
                        <a:pt x="5370" y="1969"/>
                        <a:pt x="4952" y="1969"/>
                      </a:cubicBezTo>
                      <a:cubicBezTo>
                        <a:pt x="4535" y="1969"/>
                        <a:pt x="4177" y="2148"/>
                        <a:pt x="3878" y="2446"/>
                      </a:cubicBezTo>
                      <a:cubicBezTo>
                        <a:pt x="2446" y="3878"/>
                        <a:pt x="2446" y="3878"/>
                        <a:pt x="2446" y="3878"/>
                      </a:cubicBezTo>
                      <a:cubicBezTo>
                        <a:pt x="1850" y="4475"/>
                        <a:pt x="1850" y="5430"/>
                        <a:pt x="2446" y="6027"/>
                      </a:cubicBezTo>
                      <a:cubicBezTo>
                        <a:pt x="3461" y="7101"/>
                        <a:pt x="3461" y="7101"/>
                        <a:pt x="3461" y="7101"/>
                      </a:cubicBezTo>
                      <a:cubicBezTo>
                        <a:pt x="3282" y="7459"/>
                        <a:pt x="3103" y="7876"/>
                        <a:pt x="2983" y="8234"/>
                      </a:cubicBezTo>
                      <a:cubicBezTo>
                        <a:pt x="1492" y="8234"/>
                        <a:pt x="1492" y="8234"/>
                        <a:pt x="1492" y="8234"/>
                      </a:cubicBezTo>
                      <a:cubicBezTo>
                        <a:pt x="656" y="8234"/>
                        <a:pt x="0" y="8950"/>
                        <a:pt x="0" y="9786"/>
                      </a:cubicBezTo>
                      <a:cubicBezTo>
                        <a:pt x="0" y="10800"/>
                        <a:pt x="0" y="10800"/>
                        <a:pt x="0" y="10800"/>
                      </a:cubicBezTo>
                      <a:cubicBezTo>
                        <a:pt x="0" y="11814"/>
                        <a:pt x="0" y="11814"/>
                        <a:pt x="0" y="11814"/>
                      </a:cubicBezTo>
                      <a:cubicBezTo>
                        <a:pt x="0" y="12650"/>
                        <a:pt x="656" y="13366"/>
                        <a:pt x="1492" y="13366"/>
                      </a:cubicBezTo>
                      <a:cubicBezTo>
                        <a:pt x="2983" y="13366"/>
                        <a:pt x="2983" y="13366"/>
                        <a:pt x="2983" y="13366"/>
                      </a:cubicBezTo>
                      <a:cubicBezTo>
                        <a:pt x="3103" y="13724"/>
                        <a:pt x="3282" y="14141"/>
                        <a:pt x="3461" y="14559"/>
                      </a:cubicBezTo>
                      <a:cubicBezTo>
                        <a:pt x="2446" y="15573"/>
                        <a:pt x="2446" y="15573"/>
                        <a:pt x="2446" y="15573"/>
                      </a:cubicBezTo>
                      <a:cubicBezTo>
                        <a:pt x="1850" y="16170"/>
                        <a:pt x="1850" y="17125"/>
                        <a:pt x="2446" y="17722"/>
                      </a:cubicBezTo>
                      <a:cubicBezTo>
                        <a:pt x="3878" y="19154"/>
                        <a:pt x="3878" y="19154"/>
                        <a:pt x="3878" y="19154"/>
                      </a:cubicBezTo>
                      <a:cubicBezTo>
                        <a:pt x="4177" y="19452"/>
                        <a:pt x="4535" y="19631"/>
                        <a:pt x="4952" y="19631"/>
                      </a:cubicBezTo>
                      <a:cubicBezTo>
                        <a:pt x="5370" y="19631"/>
                        <a:pt x="5728" y="19452"/>
                        <a:pt x="6027" y="19154"/>
                      </a:cubicBezTo>
                      <a:cubicBezTo>
                        <a:pt x="7101" y="18139"/>
                        <a:pt x="7101" y="18139"/>
                        <a:pt x="7101" y="18139"/>
                      </a:cubicBezTo>
                      <a:cubicBezTo>
                        <a:pt x="7459" y="18318"/>
                        <a:pt x="7876" y="18497"/>
                        <a:pt x="8234" y="18617"/>
                      </a:cubicBezTo>
                      <a:cubicBezTo>
                        <a:pt x="8234" y="20108"/>
                        <a:pt x="8234" y="20108"/>
                        <a:pt x="8234" y="20108"/>
                      </a:cubicBezTo>
                      <a:cubicBezTo>
                        <a:pt x="8234" y="20944"/>
                        <a:pt x="8950" y="21600"/>
                        <a:pt x="9786" y="21600"/>
                      </a:cubicBezTo>
                      <a:cubicBezTo>
                        <a:pt x="10800" y="21600"/>
                        <a:pt x="10800" y="21600"/>
                        <a:pt x="10800" y="21600"/>
                      </a:cubicBezTo>
                      <a:cubicBezTo>
                        <a:pt x="11814" y="21600"/>
                        <a:pt x="11814" y="21600"/>
                        <a:pt x="11814" y="21600"/>
                      </a:cubicBezTo>
                      <a:cubicBezTo>
                        <a:pt x="12650" y="21600"/>
                        <a:pt x="13366" y="20944"/>
                        <a:pt x="13366" y="20108"/>
                      </a:cubicBezTo>
                      <a:cubicBezTo>
                        <a:pt x="13366" y="18617"/>
                        <a:pt x="13366" y="18617"/>
                        <a:pt x="13366" y="18617"/>
                      </a:cubicBezTo>
                      <a:cubicBezTo>
                        <a:pt x="13724" y="18497"/>
                        <a:pt x="14141" y="18318"/>
                        <a:pt x="14559" y="18139"/>
                      </a:cubicBezTo>
                      <a:cubicBezTo>
                        <a:pt x="15573" y="19154"/>
                        <a:pt x="15573" y="19154"/>
                        <a:pt x="15573" y="19154"/>
                      </a:cubicBezTo>
                      <a:cubicBezTo>
                        <a:pt x="15872" y="19452"/>
                        <a:pt x="16230" y="19631"/>
                        <a:pt x="16648" y="19631"/>
                      </a:cubicBezTo>
                      <a:cubicBezTo>
                        <a:pt x="17065" y="19631"/>
                        <a:pt x="17423" y="19452"/>
                        <a:pt x="17722" y="19154"/>
                      </a:cubicBezTo>
                      <a:cubicBezTo>
                        <a:pt x="19154" y="17722"/>
                        <a:pt x="19154" y="17722"/>
                        <a:pt x="19154" y="17722"/>
                      </a:cubicBezTo>
                      <a:cubicBezTo>
                        <a:pt x="19452" y="17423"/>
                        <a:pt x="19631" y="17065"/>
                        <a:pt x="19631" y="16648"/>
                      </a:cubicBezTo>
                      <a:cubicBezTo>
                        <a:pt x="19631" y="16230"/>
                        <a:pt x="19452" y="15872"/>
                        <a:pt x="19154" y="15573"/>
                      </a:cubicBezTo>
                      <a:cubicBezTo>
                        <a:pt x="18139" y="14559"/>
                        <a:pt x="18139" y="14559"/>
                        <a:pt x="18139" y="14559"/>
                      </a:cubicBezTo>
                      <a:cubicBezTo>
                        <a:pt x="18318" y="14141"/>
                        <a:pt x="18497" y="13724"/>
                        <a:pt x="18617" y="13366"/>
                      </a:cubicBezTo>
                      <a:cubicBezTo>
                        <a:pt x="20108" y="13366"/>
                        <a:pt x="20108" y="13366"/>
                        <a:pt x="20108" y="13366"/>
                      </a:cubicBezTo>
                      <a:cubicBezTo>
                        <a:pt x="20944" y="13366"/>
                        <a:pt x="21600" y="12650"/>
                        <a:pt x="21600" y="11814"/>
                      </a:cubicBezTo>
                      <a:cubicBezTo>
                        <a:pt x="21600" y="10800"/>
                        <a:pt x="21600" y="10800"/>
                        <a:pt x="21600" y="10800"/>
                      </a:cubicBezTo>
                      <a:cubicBezTo>
                        <a:pt x="21600" y="9786"/>
                        <a:pt x="21600" y="9786"/>
                        <a:pt x="21600" y="9786"/>
                      </a:cubicBezTo>
                      <a:cubicBezTo>
                        <a:pt x="21600" y="8950"/>
                        <a:pt x="20944" y="8234"/>
                        <a:pt x="20108" y="8234"/>
                      </a:cubicBezTo>
                      <a:cubicBezTo>
                        <a:pt x="18617" y="8234"/>
                        <a:pt x="18617" y="8234"/>
                        <a:pt x="18617" y="8234"/>
                      </a:cubicBezTo>
                      <a:cubicBezTo>
                        <a:pt x="18497" y="7876"/>
                        <a:pt x="18318" y="7459"/>
                        <a:pt x="18139" y="7101"/>
                      </a:cubicBezTo>
                      <a:cubicBezTo>
                        <a:pt x="19154" y="6027"/>
                        <a:pt x="19154" y="6027"/>
                        <a:pt x="19154" y="6027"/>
                      </a:cubicBezTo>
                      <a:cubicBezTo>
                        <a:pt x="19750" y="5430"/>
                        <a:pt x="19750" y="4475"/>
                        <a:pt x="19154" y="3878"/>
                      </a:cubicBezTo>
                      <a:cubicBezTo>
                        <a:pt x="17722" y="2446"/>
                        <a:pt x="17722" y="2446"/>
                        <a:pt x="17722" y="2446"/>
                      </a:cubicBezTo>
                      <a:cubicBezTo>
                        <a:pt x="17423" y="2148"/>
                        <a:pt x="17065" y="1969"/>
                        <a:pt x="16648" y="1969"/>
                      </a:cubicBezTo>
                      <a:cubicBezTo>
                        <a:pt x="16230" y="1969"/>
                        <a:pt x="15872" y="2148"/>
                        <a:pt x="15573" y="2446"/>
                      </a:cubicBezTo>
                      <a:cubicBezTo>
                        <a:pt x="14559" y="3461"/>
                        <a:pt x="14559" y="3461"/>
                        <a:pt x="14559" y="3461"/>
                      </a:cubicBezTo>
                      <a:cubicBezTo>
                        <a:pt x="14141" y="3282"/>
                        <a:pt x="13724" y="3103"/>
                        <a:pt x="13366" y="2983"/>
                      </a:cubicBezTo>
                      <a:cubicBezTo>
                        <a:pt x="13366" y="1492"/>
                        <a:pt x="13366" y="1492"/>
                        <a:pt x="13366" y="1492"/>
                      </a:cubicBezTo>
                      <a:cubicBezTo>
                        <a:pt x="13366" y="656"/>
                        <a:pt x="12650" y="0"/>
                        <a:pt x="11814" y="0"/>
                      </a:cubicBezTo>
                      <a:close/>
                      <a:moveTo>
                        <a:pt x="10800" y="16110"/>
                      </a:moveTo>
                      <a:cubicBezTo>
                        <a:pt x="10740" y="16110"/>
                        <a:pt x="10621" y="16110"/>
                        <a:pt x="10561" y="16110"/>
                      </a:cubicBezTo>
                      <a:cubicBezTo>
                        <a:pt x="10502" y="16110"/>
                        <a:pt x="10502" y="16110"/>
                        <a:pt x="10502" y="16110"/>
                      </a:cubicBezTo>
                      <a:cubicBezTo>
                        <a:pt x="10442" y="16110"/>
                        <a:pt x="10442" y="16110"/>
                        <a:pt x="10442" y="16110"/>
                      </a:cubicBezTo>
                      <a:cubicBezTo>
                        <a:pt x="10382" y="16110"/>
                        <a:pt x="10323" y="16110"/>
                        <a:pt x="10263" y="16110"/>
                      </a:cubicBezTo>
                      <a:cubicBezTo>
                        <a:pt x="10263" y="16110"/>
                        <a:pt x="10203" y="16110"/>
                        <a:pt x="10203" y="16110"/>
                      </a:cubicBezTo>
                      <a:cubicBezTo>
                        <a:pt x="10144" y="16110"/>
                        <a:pt x="10144" y="16110"/>
                        <a:pt x="10144" y="16110"/>
                      </a:cubicBezTo>
                      <a:cubicBezTo>
                        <a:pt x="10144" y="16110"/>
                        <a:pt x="10084" y="16051"/>
                        <a:pt x="10024" y="16051"/>
                      </a:cubicBezTo>
                      <a:cubicBezTo>
                        <a:pt x="9965" y="16051"/>
                        <a:pt x="9965" y="16051"/>
                        <a:pt x="9905" y="16051"/>
                      </a:cubicBezTo>
                      <a:cubicBezTo>
                        <a:pt x="9845" y="16051"/>
                        <a:pt x="9845" y="16051"/>
                        <a:pt x="9786" y="16051"/>
                      </a:cubicBezTo>
                      <a:cubicBezTo>
                        <a:pt x="9726" y="16051"/>
                        <a:pt x="9666" y="15991"/>
                        <a:pt x="9666" y="15991"/>
                      </a:cubicBezTo>
                      <a:cubicBezTo>
                        <a:pt x="9607" y="15991"/>
                        <a:pt x="9547" y="15991"/>
                        <a:pt x="9547" y="15991"/>
                      </a:cubicBezTo>
                      <a:cubicBezTo>
                        <a:pt x="9487" y="15991"/>
                        <a:pt x="9428" y="15931"/>
                        <a:pt x="9428" y="15931"/>
                      </a:cubicBezTo>
                      <a:cubicBezTo>
                        <a:pt x="9368" y="15931"/>
                        <a:pt x="9308" y="15931"/>
                        <a:pt x="9308" y="15931"/>
                      </a:cubicBezTo>
                      <a:cubicBezTo>
                        <a:pt x="9249" y="15872"/>
                        <a:pt x="9189" y="15872"/>
                        <a:pt x="9189" y="15872"/>
                      </a:cubicBezTo>
                      <a:cubicBezTo>
                        <a:pt x="9129" y="15872"/>
                        <a:pt x="9129" y="15872"/>
                        <a:pt x="9070" y="15812"/>
                      </a:cubicBezTo>
                      <a:cubicBezTo>
                        <a:pt x="9070" y="15812"/>
                        <a:pt x="9070" y="15812"/>
                        <a:pt x="9070" y="15812"/>
                      </a:cubicBezTo>
                      <a:cubicBezTo>
                        <a:pt x="9010" y="15812"/>
                        <a:pt x="8950" y="15812"/>
                        <a:pt x="8950" y="15812"/>
                      </a:cubicBezTo>
                      <a:cubicBezTo>
                        <a:pt x="8831" y="15752"/>
                        <a:pt x="8712" y="15693"/>
                        <a:pt x="8533" y="15633"/>
                      </a:cubicBezTo>
                      <a:cubicBezTo>
                        <a:pt x="8533" y="15633"/>
                        <a:pt x="8473" y="15573"/>
                        <a:pt x="8413" y="15573"/>
                      </a:cubicBezTo>
                      <a:cubicBezTo>
                        <a:pt x="8413" y="15573"/>
                        <a:pt x="8354" y="15514"/>
                        <a:pt x="8354" y="15514"/>
                      </a:cubicBezTo>
                      <a:cubicBezTo>
                        <a:pt x="8294" y="15514"/>
                        <a:pt x="8234" y="15454"/>
                        <a:pt x="8234" y="15454"/>
                      </a:cubicBezTo>
                      <a:cubicBezTo>
                        <a:pt x="8175" y="15454"/>
                        <a:pt x="8175" y="15394"/>
                        <a:pt x="8115" y="15394"/>
                      </a:cubicBezTo>
                      <a:cubicBezTo>
                        <a:pt x="8055" y="15394"/>
                        <a:pt x="8055" y="15335"/>
                        <a:pt x="7996" y="15335"/>
                      </a:cubicBezTo>
                      <a:cubicBezTo>
                        <a:pt x="7996" y="15335"/>
                        <a:pt x="7936" y="15275"/>
                        <a:pt x="7936" y="15275"/>
                      </a:cubicBezTo>
                      <a:cubicBezTo>
                        <a:pt x="7876" y="15275"/>
                        <a:pt x="7876" y="15275"/>
                        <a:pt x="7876" y="15275"/>
                      </a:cubicBezTo>
                      <a:cubicBezTo>
                        <a:pt x="7876" y="15275"/>
                        <a:pt x="7876" y="15275"/>
                        <a:pt x="7876" y="15275"/>
                      </a:cubicBezTo>
                      <a:cubicBezTo>
                        <a:pt x="7817" y="15215"/>
                        <a:pt x="7817" y="15215"/>
                        <a:pt x="7817" y="15215"/>
                      </a:cubicBezTo>
                      <a:cubicBezTo>
                        <a:pt x="7757" y="15156"/>
                        <a:pt x="7757" y="15156"/>
                        <a:pt x="7697" y="15156"/>
                      </a:cubicBezTo>
                      <a:cubicBezTo>
                        <a:pt x="7697" y="15156"/>
                        <a:pt x="7697" y="15156"/>
                        <a:pt x="7697" y="15156"/>
                      </a:cubicBezTo>
                      <a:cubicBezTo>
                        <a:pt x="7638" y="15096"/>
                        <a:pt x="7638" y="15096"/>
                        <a:pt x="7638" y="15096"/>
                      </a:cubicBezTo>
                      <a:cubicBezTo>
                        <a:pt x="7638" y="15096"/>
                        <a:pt x="7638" y="15096"/>
                        <a:pt x="7578" y="15036"/>
                      </a:cubicBezTo>
                      <a:cubicBezTo>
                        <a:pt x="7578" y="15036"/>
                        <a:pt x="7518" y="15036"/>
                        <a:pt x="7518" y="14977"/>
                      </a:cubicBezTo>
                      <a:cubicBezTo>
                        <a:pt x="7518" y="14977"/>
                        <a:pt x="7518" y="14977"/>
                        <a:pt x="7518" y="14977"/>
                      </a:cubicBezTo>
                      <a:cubicBezTo>
                        <a:pt x="7459" y="14977"/>
                        <a:pt x="7459" y="14977"/>
                        <a:pt x="7459" y="14977"/>
                      </a:cubicBezTo>
                      <a:cubicBezTo>
                        <a:pt x="7459" y="14917"/>
                        <a:pt x="7399" y="14917"/>
                        <a:pt x="7399" y="14917"/>
                      </a:cubicBezTo>
                      <a:cubicBezTo>
                        <a:pt x="7399" y="14857"/>
                        <a:pt x="7339" y="14857"/>
                        <a:pt x="7339" y="14857"/>
                      </a:cubicBezTo>
                      <a:cubicBezTo>
                        <a:pt x="7280" y="14798"/>
                        <a:pt x="7280" y="14798"/>
                        <a:pt x="7280" y="14798"/>
                      </a:cubicBezTo>
                      <a:cubicBezTo>
                        <a:pt x="7280" y="14798"/>
                        <a:pt x="7280" y="14798"/>
                        <a:pt x="7280" y="14798"/>
                      </a:cubicBezTo>
                      <a:cubicBezTo>
                        <a:pt x="7280" y="14798"/>
                        <a:pt x="7220" y="14738"/>
                        <a:pt x="7220" y="14738"/>
                      </a:cubicBezTo>
                      <a:cubicBezTo>
                        <a:pt x="7220" y="14738"/>
                        <a:pt x="7160" y="14678"/>
                        <a:pt x="7160" y="14678"/>
                      </a:cubicBezTo>
                      <a:cubicBezTo>
                        <a:pt x="7101" y="14678"/>
                        <a:pt x="7101" y="14678"/>
                        <a:pt x="7101" y="14678"/>
                      </a:cubicBezTo>
                      <a:cubicBezTo>
                        <a:pt x="7101" y="14619"/>
                        <a:pt x="7101" y="14619"/>
                        <a:pt x="7101" y="14619"/>
                      </a:cubicBezTo>
                      <a:cubicBezTo>
                        <a:pt x="7041" y="14619"/>
                        <a:pt x="7041" y="14559"/>
                        <a:pt x="7041" y="14559"/>
                      </a:cubicBezTo>
                      <a:cubicBezTo>
                        <a:pt x="7041" y="14559"/>
                        <a:pt x="7041" y="14559"/>
                        <a:pt x="7041" y="14559"/>
                      </a:cubicBezTo>
                      <a:cubicBezTo>
                        <a:pt x="7041" y="14559"/>
                        <a:pt x="6981" y="14559"/>
                        <a:pt x="6981" y="14559"/>
                      </a:cubicBezTo>
                      <a:cubicBezTo>
                        <a:pt x="6981" y="14499"/>
                        <a:pt x="6981" y="14499"/>
                        <a:pt x="6981" y="14499"/>
                      </a:cubicBezTo>
                      <a:cubicBezTo>
                        <a:pt x="6922" y="14499"/>
                        <a:pt x="6922" y="14499"/>
                        <a:pt x="6922" y="14499"/>
                      </a:cubicBezTo>
                      <a:cubicBezTo>
                        <a:pt x="6922" y="14440"/>
                        <a:pt x="6862" y="14440"/>
                        <a:pt x="6862" y="14380"/>
                      </a:cubicBezTo>
                      <a:cubicBezTo>
                        <a:pt x="6862" y="14380"/>
                        <a:pt x="6862" y="14380"/>
                        <a:pt x="6802" y="14320"/>
                      </a:cubicBezTo>
                      <a:cubicBezTo>
                        <a:pt x="6802" y="14320"/>
                        <a:pt x="6802" y="14320"/>
                        <a:pt x="6802" y="14320"/>
                      </a:cubicBezTo>
                      <a:cubicBezTo>
                        <a:pt x="6743" y="14261"/>
                        <a:pt x="6743" y="14261"/>
                        <a:pt x="6743" y="14261"/>
                      </a:cubicBezTo>
                      <a:cubicBezTo>
                        <a:pt x="6743" y="14261"/>
                        <a:pt x="6743" y="14201"/>
                        <a:pt x="6683" y="14201"/>
                      </a:cubicBezTo>
                      <a:cubicBezTo>
                        <a:pt x="6683" y="14201"/>
                        <a:pt x="6683" y="14141"/>
                        <a:pt x="6623" y="14141"/>
                      </a:cubicBezTo>
                      <a:cubicBezTo>
                        <a:pt x="6623" y="14082"/>
                        <a:pt x="6623" y="14082"/>
                        <a:pt x="6623" y="14082"/>
                      </a:cubicBezTo>
                      <a:cubicBezTo>
                        <a:pt x="6623" y="14082"/>
                        <a:pt x="6623" y="14082"/>
                        <a:pt x="6623" y="14082"/>
                      </a:cubicBezTo>
                      <a:cubicBezTo>
                        <a:pt x="6564" y="14082"/>
                        <a:pt x="6564" y="14022"/>
                        <a:pt x="6564" y="14022"/>
                      </a:cubicBezTo>
                      <a:cubicBezTo>
                        <a:pt x="6504" y="13962"/>
                        <a:pt x="6504" y="13962"/>
                        <a:pt x="6504" y="13903"/>
                      </a:cubicBezTo>
                      <a:cubicBezTo>
                        <a:pt x="6444" y="13903"/>
                        <a:pt x="6444" y="13903"/>
                        <a:pt x="6444" y="13903"/>
                      </a:cubicBezTo>
                      <a:cubicBezTo>
                        <a:pt x="6444" y="13903"/>
                        <a:pt x="6444" y="13903"/>
                        <a:pt x="6444" y="13903"/>
                      </a:cubicBezTo>
                      <a:cubicBezTo>
                        <a:pt x="6444" y="13843"/>
                        <a:pt x="6444" y="13843"/>
                        <a:pt x="6385" y="13783"/>
                      </a:cubicBezTo>
                      <a:cubicBezTo>
                        <a:pt x="6385" y="13783"/>
                        <a:pt x="6385" y="13724"/>
                        <a:pt x="6325" y="13724"/>
                      </a:cubicBezTo>
                      <a:cubicBezTo>
                        <a:pt x="6325" y="13664"/>
                        <a:pt x="6325" y="13664"/>
                        <a:pt x="6325" y="13664"/>
                      </a:cubicBezTo>
                      <a:cubicBezTo>
                        <a:pt x="6325" y="13664"/>
                        <a:pt x="6265" y="13604"/>
                        <a:pt x="6265" y="13604"/>
                      </a:cubicBezTo>
                      <a:cubicBezTo>
                        <a:pt x="6265" y="13545"/>
                        <a:pt x="6206" y="13545"/>
                        <a:pt x="6206" y="13485"/>
                      </a:cubicBezTo>
                      <a:cubicBezTo>
                        <a:pt x="6146" y="13425"/>
                        <a:pt x="6146" y="13425"/>
                        <a:pt x="6146" y="13366"/>
                      </a:cubicBezTo>
                      <a:cubicBezTo>
                        <a:pt x="6146" y="13366"/>
                        <a:pt x="6086" y="13306"/>
                        <a:pt x="6086" y="13246"/>
                      </a:cubicBezTo>
                      <a:cubicBezTo>
                        <a:pt x="6086" y="13246"/>
                        <a:pt x="6027" y="13187"/>
                        <a:pt x="6027" y="13187"/>
                      </a:cubicBezTo>
                      <a:cubicBezTo>
                        <a:pt x="6027" y="13127"/>
                        <a:pt x="5967" y="13067"/>
                        <a:pt x="5967" y="13067"/>
                      </a:cubicBezTo>
                      <a:cubicBezTo>
                        <a:pt x="5907" y="12888"/>
                        <a:pt x="5848" y="12769"/>
                        <a:pt x="5788" y="12650"/>
                      </a:cubicBezTo>
                      <a:cubicBezTo>
                        <a:pt x="5788" y="12650"/>
                        <a:pt x="5788" y="12590"/>
                        <a:pt x="5788" y="12530"/>
                      </a:cubicBezTo>
                      <a:cubicBezTo>
                        <a:pt x="5728" y="12530"/>
                        <a:pt x="5728" y="12530"/>
                        <a:pt x="5728" y="12530"/>
                      </a:cubicBezTo>
                      <a:cubicBezTo>
                        <a:pt x="5728" y="12471"/>
                        <a:pt x="5728" y="12471"/>
                        <a:pt x="5728" y="12411"/>
                      </a:cubicBezTo>
                      <a:cubicBezTo>
                        <a:pt x="5728" y="12411"/>
                        <a:pt x="5728" y="12351"/>
                        <a:pt x="5669" y="12292"/>
                      </a:cubicBezTo>
                      <a:cubicBezTo>
                        <a:pt x="5669" y="12292"/>
                        <a:pt x="5669" y="12232"/>
                        <a:pt x="5669" y="12172"/>
                      </a:cubicBezTo>
                      <a:cubicBezTo>
                        <a:pt x="5669" y="12172"/>
                        <a:pt x="5609" y="12113"/>
                        <a:pt x="5609" y="12053"/>
                      </a:cubicBezTo>
                      <a:cubicBezTo>
                        <a:pt x="5609" y="12053"/>
                        <a:pt x="5609" y="11993"/>
                        <a:pt x="5609" y="11934"/>
                      </a:cubicBezTo>
                      <a:cubicBezTo>
                        <a:pt x="5609" y="11934"/>
                        <a:pt x="5549" y="11874"/>
                        <a:pt x="5549" y="11814"/>
                      </a:cubicBezTo>
                      <a:cubicBezTo>
                        <a:pt x="5549" y="11755"/>
                        <a:pt x="5549" y="11755"/>
                        <a:pt x="5549" y="11695"/>
                      </a:cubicBezTo>
                      <a:cubicBezTo>
                        <a:pt x="5549" y="11635"/>
                        <a:pt x="5549" y="11635"/>
                        <a:pt x="5549" y="11576"/>
                      </a:cubicBezTo>
                      <a:cubicBezTo>
                        <a:pt x="5549" y="11516"/>
                        <a:pt x="5490" y="11456"/>
                        <a:pt x="5490" y="11456"/>
                      </a:cubicBezTo>
                      <a:cubicBezTo>
                        <a:pt x="5490" y="11397"/>
                        <a:pt x="5490" y="11397"/>
                        <a:pt x="5490" y="11397"/>
                      </a:cubicBezTo>
                      <a:cubicBezTo>
                        <a:pt x="5490" y="11397"/>
                        <a:pt x="5490" y="11337"/>
                        <a:pt x="5490" y="11337"/>
                      </a:cubicBezTo>
                      <a:cubicBezTo>
                        <a:pt x="5490" y="11277"/>
                        <a:pt x="5490" y="11218"/>
                        <a:pt x="5490" y="11158"/>
                      </a:cubicBezTo>
                      <a:cubicBezTo>
                        <a:pt x="5490" y="11098"/>
                        <a:pt x="5490" y="11098"/>
                        <a:pt x="5490" y="11098"/>
                      </a:cubicBezTo>
                      <a:cubicBezTo>
                        <a:pt x="5490" y="11098"/>
                        <a:pt x="5490" y="11098"/>
                        <a:pt x="5490" y="11039"/>
                      </a:cubicBezTo>
                      <a:cubicBezTo>
                        <a:pt x="5490" y="10979"/>
                        <a:pt x="5490" y="10860"/>
                        <a:pt x="5490" y="10800"/>
                      </a:cubicBezTo>
                      <a:cubicBezTo>
                        <a:pt x="5490" y="10740"/>
                        <a:pt x="5490" y="10621"/>
                        <a:pt x="5490" y="10561"/>
                      </a:cubicBezTo>
                      <a:cubicBezTo>
                        <a:pt x="5490" y="10502"/>
                        <a:pt x="5490" y="10502"/>
                        <a:pt x="5490" y="10502"/>
                      </a:cubicBezTo>
                      <a:cubicBezTo>
                        <a:pt x="5490" y="10442"/>
                        <a:pt x="5490" y="10442"/>
                        <a:pt x="5490" y="10442"/>
                      </a:cubicBezTo>
                      <a:cubicBezTo>
                        <a:pt x="5490" y="10382"/>
                        <a:pt x="5490" y="10323"/>
                        <a:pt x="5490" y="10263"/>
                      </a:cubicBezTo>
                      <a:cubicBezTo>
                        <a:pt x="5490" y="10263"/>
                        <a:pt x="5490" y="10203"/>
                        <a:pt x="5490" y="10203"/>
                      </a:cubicBezTo>
                      <a:cubicBezTo>
                        <a:pt x="5490" y="10144"/>
                        <a:pt x="5490" y="10144"/>
                        <a:pt x="5490" y="10144"/>
                      </a:cubicBezTo>
                      <a:cubicBezTo>
                        <a:pt x="5490" y="10144"/>
                        <a:pt x="5549" y="10084"/>
                        <a:pt x="5549" y="10024"/>
                      </a:cubicBezTo>
                      <a:cubicBezTo>
                        <a:pt x="5549" y="9965"/>
                        <a:pt x="5549" y="9965"/>
                        <a:pt x="5549" y="9905"/>
                      </a:cubicBezTo>
                      <a:cubicBezTo>
                        <a:pt x="5549" y="9845"/>
                        <a:pt x="5549" y="9845"/>
                        <a:pt x="5549" y="9786"/>
                      </a:cubicBezTo>
                      <a:cubicBezTo>
                        <a:pt x="5549" y="9726"/>
                        <a:pt x="5609" y="9666"/>
                        <a:pt x="5609" y="9666"/>
                      </a:cubicBezTo>
                      <a:cubicBezTo>
                        <a:pt x="5609" y="9607"/>
                        <a:pt x="5609" y="9547"/>
                        <a:pt x="5609" y="9547"/>
                      </a:cubicBezTo>
                      <a:cubicBezTo>
                        <a:pt x="5609" y="9487"/>
                        <a:pt x="5669" y="9428"/>
                        <a:pt x="5669" y="9428"/>
                      </a:cubicBezTo>
                      <a:cubicBezTo>
                        <a:pt x="5669" y="9368"/>
                        <a:pt x="5669" y="9308"/>
                        <a:pt x="5669" y="9308"/>
                      </a:cubicBezTo>
                      <a:cubicBezTo>
                        <a:pt x="5728" y="9249"/>
                        <a:pt x="5728" y="9189"/>
                        <a:pt x="5728" y="9189"/>
                      </a:cubicBezTo>
                      <a:cubicBezTo>
                        <a:pt x="5728" y="9129"/>
                        <a:pt x="5728" y="9070"/>
                        <a:pt x="5788" y="9070"/>
                      </a:cubicBezTo>
                      <a:cubicBezTo>
                        <a:pt x="5788" y="9010"/>
                        <a:pt x="5788" y="8950"/>
                        <a:pt x="5788" y="8950"/>
                      </a:cubicBezTo>
                      <a:cubicBezTo>
                        <a:pt x="5848" y="8831"/>
                        <a:pt x="5907" y="8652"/>
                        <a:pt x="5967" y="8533"/>
                      </a:cubicBezTo>
                      <a:cubicBezTo>
                        <a:pt x="5967" y="8533"/>
                        <a:pt x="6027" y="8473"/>
                        <a:pt x="6027" y="8413"/>
                      </a:cubicBezTo>
                      <a:cubicBezTo>
                        <a:pt x="6027" y="8413"/>
                        <a:pt x="6086" y="8354"/>
                        <a:pt x="6086" y="8354"/>
                      </a:cubicBezTo>
                      <a:cubicBezTo>
                        <a:pt x="6086" y="8294"/>
                        <a:pt x="6146" y="8234"/>
                        <a:pt x="6146" y="8234"/>
                      </a:cubicBezTo>
                      <a:cubicBezTo>
                        <a:pt x="6146" y="8175"/>
                        <a:pt x="6206" y="8175"/>
                        <a:pt x="6206" y="8115"/>
                      </a:cubicBezTo>
                      <a:cubicBezTo>
                        <a:pt x="6206" y="8055"/>
                        <a:pt x="6265" y="8055"/>
                        <a:pt x="6265" y="7996"/>
                      </a:cubicBezTo>
                      <a:cubicBezTo>
                        <a:pt x="6265" y="7996"/>
                        <a:pt x="6325" y="7936"/>
                        <a:pt x="6325" y="7936"/>
                      </a:cubicBezTo>
                      <a:cubicBezTo>
                        <a:pt x="6325" y="7876"/>
                        <a:pt x="6325" y="7876"/>
                        <a:pt x="6325" y="7876"/>
                      </a:cubicBezTo>
                      <a:cubicBezTo>
                        <a:pt x="6325" y="7876"/>
                        <a:pt x="6325" y="7876"/>
                        <a:pt x="6325" y="7876"/>
                      </a:cubicBezTo>
                      <a:cubicBezTo>
                        <a:pt x="6385" y="7876"/>
                        <a:pt x="6385" y="7817"/>
                        <a:pt x="6385" y="7817"/>
                      </a:cubicBezTo>
                      <a:cubicBezTo>
                        <a:pt x="6444" y="7757"/>
                        <a:pt x="6444" y="7757"/>
                        <a:pt x="6444" y="7697"/>
                      </a:cubicBezTo>
                      <a:cubicBezTo>
                        <a:pt x="6444" y="7697"/>
                        <a:pt x="6444" y="7697"/>
                        <a:pt x="6444" y="7697"/>
                      </a:cubicBezTo>
                      <a:cubicBezTo>
                        <a:pt x="6504" y="7697"/>
                        <a:pt x="6504" y="7697"/>
                        <a:pt x="6504" y="7697"/>
                      </a:cubicBezTo>
                      <a:cubicBezTo>
                        <a:pt x="6504" y="7638"/>
                        <a:pt x="6504" y="7638"/>
                        <a:pt x="6564" y="7578"/>
                      </a:cubicBezTo>
                      <a:cubicBezTo>
                        <a:pt x="6564" y="7578"/>
                        <a:pt x="6564" y="7518"/>
                        <a:pt x="6623" y="7518"/>
                      </a:cubicBezTo>
                      <a:cubicBezTo>
                        <a:pt x="6623" y="7518"/>
                        <a:pt x="6623" y="7518"/>
                        <a:pt x="6623" y="7518"/>
                      </a:cubicBezTo>
                      <a:cubicBezTo>
                        <a:pt x="6623" y="7459"/>
                        <a:pt x="6623" y="7459"/>
                        <a:pt x="6623" y="7459"/>
                      </a:cubicBezTo>
                      <a:cubicBezTo>
                        <a:pt x="6683" y="7459"/>
                        <a:pt x="6683" y="7399"/>
                        <a:pt x="6683" y="7399"/>
                      </a:cubicBezTo>
                      <a:cubicBezTo>
                        <a:pt x="6743" y="7399"/>
                        <a:pt x="6743" y="7339"/>
                        <a:pt x="6743" y="7339"/>
                      </a:cubicBezTo>
                      <a:cubicBezTo>
                        <a:pt x="6802" y="7280"/>
                        <a:pt x="6802" y="7280"/>
                        <a:pt x="6802" y="7280"/>
                      </a:cubicBezTo>
                      <a:cubicBezTo>
                        <a:pt x="6802" y="7280"/>
                        <a:pt x="6802" y="7280"/>
                        <a:pt x="6802" y="7280"/>
                      </a:cubicBezTo>
                      <a:cubicBezTo>
                        <a:pt x="6802" y="7220"/>
                        <a:pt x="6862" y="7220"/>
                        <a:pt x="6862" y="7220"/>
                      </a:cubicBezTo>
                      <a:cubicBezTo>
                        <a:pt x="6862" y="7160"/>
                        <a:pt x="6922" y="7160"/>
                        <a:pt x="6922" y="7160"/>
                      </a:cubicBezTo>
                      <a:cubicBezTo>
                        <a:pt x="6981" y="7101"/>
                        <a:pt x="6981" y="7101"/>
                        <a:pt x="6981" y="7101"/>
                      </a:cubicBezTo>
                      <a:cubicBezTo>
                        <a:pt x="6981" y="7101"/>
                        <a:pt x="6981" y="7101"/>
                        <a:pt x="6981" y="7101"/>
                      </a:cubicBezTo>
                      <a:cubicBezTo>
                        <a:pt x="6981" y="7041"/>
                        <a:pt x="7041" y="7041"/>
                        <a:pt x="7041" y="7041"/>
                      </a:cubicBezTo>
                      <a:cubicBezTo>
                        <a:pt x="7041" y="6981"/>
                        <a:pt x="7041" y="6981"/>
                        <a:pt x="7041" y="6981"/>
                      </a:cubicBezTo>
                      <a:cubicBezTo>
                        <a:pt x="7101" y="6981"/>
                        <a:pt x="7101" y="6981"/>
                        <a:pt x="7101" y="6981"/>
                      </a:cubicBezTo>
                      <a:cubicBezTo>
                        <a:pt x="7101" y="6981"/>
                        <a:pt x="7101" y="6981"/>
                        <a:pt x="7101" y="6981"/>
                      </a:cubicBezTo>
                      <a:cubicBezTo>
                        <a:pt x="7160" y="6922"/>
                        <a:pt x="7160" y="6922"/>
                        <a:pt x="7220" y="6862"/>
                      </a:cubicBezTo>
                      <a:cubicBezTo>
                        <a:pt x="7220" y="6862"/>
                        <a:pt x="7220" y="6862"/>
                        <a:pt x="7280" y="6802"/>
                      </a:cubicBezTo>
                      <a:cubicBezTo>
                        <a:pt x="7280" y="6802"/>
                        <a:pt x="7280" y="6802"/>
                        <a:pt x="7280" y="6802"/>
                      </a:cubicBezTo>
                      <a:cubicBezTo>
                        <a:pt x="7339" y="6743"/>
                        <a:pt x="7339" y="6743"/>
                        <a:pt x="7339" y="6743"/>
                      </a:cubicBezTo>
                      <a:cubicBezTo>
                        <a:pt x="7339" y="6743"/>
                        <a:pt x="7399" y="6743"/>
                        <a:pt x="7399" y="6683"/>
                      </a:cubicBezTo>
                      <a:cubicBezTo>
                        <a:pt x="7399" y="6683"/>
                        <a:pt x="7459" y="6683"/>
                        <a:pt x="7459" y="6623"/>
                      </a:cubicBezTo>
                      <a:cubicBezTo>
                        <a:pt x="7518" y="6623"/>
                        <a:pt x="7518" y="6623"/>
                        <a:pt x="7518" y="6623"/>
                      </a:cubicBezTo>
                      <a:cubicBezTo>
                        <a:pt x="7518" y="6623"/>
                        <a:pt x="7518" y="6623"/>
                        <a:pt x="7518" y="6623"/>
                      </a:cubicBezTo>
                      <a:cubicBezTo>
                        <a:pt x="7518" y="6564"/>
                        <a:pt x="7578" y="6564"/>
                        <a:pt x="7578" y="6564"/>
                      </a:cubicBezTo>
                      <a:cubicBezTo>
                        <a:pt x="7638" y="6504"/>
                        <a:pt x="7638" y="6504"/>
                        <a:pt x="7697" y="6504"/>
                      </a:cubicBezTo>
                      <a:cubicBezTo>
                        <a:pt x="7697" y="6444"/>
                        <a:pt x="7697" y="6444"/>
                        <a:pt x="7697" y="6444"/>
                      </a:cubicBezTo>
                      <a:cubicBezTo>
                        <a:pt x="7697" y="6444"/>
                        <a:pt x="7697" y="6444"/>
                        <a:pt x="7697" y="6444"/>
                      </a:cubicBezTo>
                      <a:cubicBezTo>
                        <a:pt x="7757" y="6444"/>
                        <a:pt x="7757" y="6444"/>
                        <a:pt x="7817" y="6385"/>
                      </a:cubicBezTo>
                      <a:cubicBezTo>
                        <a:pt x="7817" y="6385"/>
                        <a:pt x="7876" y="6385"/>
                        <a:pt x="7876" y="6325"/>
                      </a:cubicBezTo>
                      <a:cubicBezTo>
                        <a:pt x="7876" y="6325"/>
                        <a:pt x="7876" y="6325"/>
                        <a:pt x="7876" y="6325"/>
                      </a:cubicBezTo>
                      <a:cubicBezTo>
                        <a:pt x="7936" y="6325"/>
                        <a:pt x="7996" y="6265"/>
                        <a:pt x="7996" y="6265"/>
                      </a:cubicBezTo>
                      <a:cubicBezTo>
                        <a:pt x="8055" y="6265"/>
                        <a:pt x="8055" y="6206"/>
                        <a:pt x="8115" y="6206"/>
                      </a:cubicBezTo>
                      <a:cubicBezTo>
                        <a:pt x="8175" y="6146"/>
                        <a:pt x="8175" y="6146"/>
                        <a:pt x="8234" y="6146"/>
                      </a:cubicBezTo>
                      <a:cubicBezTo>
                        <a:pt x="8234" y="6146"/>
                        <a:pt x="8294" y="6086"/>
                        <a:pt x="8354" y="6086"/>
                      </a:cubicBezTo>
                      <a:cubicBezTo>
                        <a:pt x="8354" y="6086"/>
                        <a:pt x="8413" y="6027"/>
                        <a:pt x="8413" y="6027"/>
                      </a:cubicBezTo>
                      <a:cubicBezTo>
                        <a:pt x="8473" y="6027"/>
                        <a:pt x="8533" y="5967"/>
                        <a:pt x="8533" y="5967"/>
                      </a:cubicBezTo>
                      <a:cubicBezTo>
                        <a:pt x="8652" y="5907"/>
                        <a:pt x="8831" y="5848"/>
                        <a:pt x="8950" y="5788"/>
                      </a:cubicBezTo>
                      <a:cubicBezTo>
                        <a:pt x="8950" y="5788"/>
                        <a:pt x="9010" y="5788"/>
                        <a:pt x="9070" y="5788"/>
                      </a:cubicBezTo>
                      <a:cubicBezTo>
                        <a:pt x="9070" y="5728"/>
                        <a:pt x="9129" y="5728"/>
                        <a:pt x="9189" y="5728"/>
                      </a:cubicBezTo>
                      <a:cubicBezTo>
                        <a:pt x="9189" y="5728"/>
                        <a:pt x="9249" y="5728"/>
                        <a:pt x="9308" y="5669"/>
                      </a:cubicBezTo>
                      <a:cubicBezTo>
                        <a:pt x="9308" y="5669"/>
                        <a:pt x="9368" y="5669"/>
                        <a:pt x="9428" y="5669"/>
                      </a:cubicBezTo>
                      <a:cubicBezTo>
                        <a:pt x="9428" y="5669"/>
                        <a:pt x="9487" y="5609"/>
                        <a:pt x="9547" y="5609"/>
                      </a:cubicBezTo>
                      <a:cubicBezTo>
                        <a:pt x="9547" y="5609"/>
                        <a:pt x="9607" y="5609"/>
                        <a:pt x="9666" y="5609"/>
                      </a:cubicBezTo>
                      <a:cubicBezTo>
                        <a:pt x="9666" y="5609"/>
                        <a:pt x="9726" y="5549"/>
                        <a:pt x="9786" y="5549"/>
                      </a:cubicBezTo>
                      <a:cubicBezTo>
                        <a:pt x="9845" y="5549"/>
                        <a:pt x="9845" y="5549"/>
                        <a:pt x="9905" y="5549"/>
                      </a:cubicBezTo>
                      <a:cubicBezTo>
                        <a:pt x="9965" y="5549"/>
                        <a:pt x="9965" y="5549"/>
                        <a:pt x="10024" y="5549"/>
                      </a:cubicBezTo>
                      <a:cubicBezTo>
                        <a:pt x="10084" y="5549"/>
                        <a:pt x="10144" y="5490"/>
                        <a:pt x="10144" y="5490"/>
                      </a:cubicBezTo>
                      <a:cubicBezTo>
                        <a:pt x="10203" y="5490"/>
                        <a:pt x="10203" y="5490"/>
                        <a:pt x="10203" y="5490"/>
                      </a:cubicBezTo>
                      <a:cubicBezTo>
                        <a:pt x="10203" y="5490"/>
                        <a:pt x="10263" y="5490"/>
                        <a:pt x="10263" y="5490"/>
                      </a:cubicBezTo>
                      <a:cubicBezTo>
                        <a:pt x="10323" y="5490"/>
                        <a:pt x="10382" y="5490"/>
                        <a:pt x="10442" y="5490"/>
                      </a:cubicBezTo>
                      <a:cubicBezTo>
                        <a:pt x="10502" y="5490"/>
                        <a:pt x="10502" y="5490"/>
                        <a:pt x="10502" y="5490"/>
                      </a:cubicBezTo>
                      <a:cubicBezTo>
                        <a:pt x="10502" y="5490"/>
                        <a:pt x="10502" y="5490"/>
                        <a:pt x="10561" y="5490"/>
                      </a:cubicBezTo>
                      <a:cubicBezTo>
                        <a:pt x="10621" y="5490"/>
                        <a:pt x="10740" y="5490"/>
                        <a:pt x="10800" y="5490"/>
                      </a:cubicBezTo>
                      <a:cubicBezTo>
                        <a:pt x="10860" y="5490"/>
                        <a:pt x="10979" y="5490"/>
                        <a:pt x="11039" y="5490"/>
                      </a:cubicBezTo>
                      <a:cubicBezTo>
                        <a:pt x="11098" y="5490"/>
                        <a:pt x="11098" y="5490"/>
                        <a:pt x="11098" y="5490"/>
                      </a:cubicBezTo>
                      <a:cubicBezTo>
                        <a:pt x="11158" y="5490"/>
                        <a:pt x="11158" y="5490"/>
                        <a:pt x="11158" y="5490"/>
                      </a:cubicBezTo>
                      <a:cubicBezTo>
                        <a:pt x="11218" y="5490"/>
                        <a:pt x="11277" y="5490"/>
                        <a:pt x="11337" y="5490"/>
                      </a:cubicBezTo>
                      <a:cubicBezTo>
                        <a:pt x="11337" y="5490"/>
                        <a:pt x="11397" y="5490"/>
                        <a:pt x="11397" y="5490"/>
                      </a:cubicBezTo>
                      <a:cubicBezTo>
                        <a:pt x="11456" y="5490"/>
                        <a:pt x="11456" y="5490"/>
                        <a:pt x="11456" y="5490"/>
                      </a:cubicBezTo>
                      <a:cubicBezTo>
                        <a:pt x="11456" y="5490"/>
                        <a:pt x="11516" y="5549"/>
                        <a:pt x="11576" y="5549"/>
                      </a:cubicBezTo>
                      <a:cubicBezTo>
                        <a:pt x="11635" y="5549"/>
                        <a:pt x="11635" y="5549"/>
                        <a:pt x="11695" y="5549"/>
                      </a:cubicBezTo>
                      <a:cubicBezTo>
                        <a:pt x="11755" y="5549"/>
                        <a:pt x="11755" y="5549"/>
                        <a:pt x="11814" y="5549"/>
                      </a:cubicBezTo>
                      <a:cubicBezTo>
                        <a:pt x="11874" y="5549"/>
                        <a:pt x="11934" y="5609"/>
                        <a:pt x="11934" y="5609"/>
                      </a:cubicBezTo>
                      <a:cubicBezTo>
                        <a:pt x="11993" y="5609"/>
                        <a:pt x="12053" y="5609"/>
                        <a:pt x="12053" y="5609"/>
                      </a:cubicBezTo>
                      <a:cubicBezTo>
                        <a:pt x="12113" y="5609"/>
                        <a:pt x="12172" y="5669"/>
                        <a:pt x="12172" y="5669"/>
                      </a:cubicBezTo>
                      <a:cubicBezTo>
                        <a:pt x="12232" y="5669"/>
                        <a:pt x="12292" y="5669"/>
                        <a:pt x="12292" y="5669"/>
                      </a:cubicBezTo>
                      <a:cubicBezTo>
                        <a:pt x="12351" y="5728"/>
                        <a:pt x="12411" y="5728"/>
                        <a:pt x="12411" y="5728"/>
                      </a:cubicBezTo>
                      <a:cubicBezTo>
                        <a:pt x="12471" y="5728"/>
                        <a:pt x="12530" y="5728"/>
                        <a:pt x="12530" y="5788"/>
                      </a:cubicBezTo>
                      <a:cubicBezTo>
                        <a:pt x="12590" y="5788"/>
                        <a:pt x="12650" y="5788"/>
                        <a:pt x="12650" y="5788"/>
                      </a:cubicBezTo>
                      <a:cubicBezTo>
                        <a:pt x="12769" y="5848"/>
                        <a:pt x="12948" y="5907"/>
                        <a:pt x="13067" y="5967"/>
                      </a:cubicBezTo>
                      <a:cubicBezTo>
                        <a:pt x="13067" y="5967"/>
                        <a:pt x="13127" y="6027"/>
                        <a:pt x="13187" y="6027"/>
                      </a:cubicBezTo>
                      <a:cubicBezTo>
                        <a:pt x="13187" y="6027"/>
                        <a:pt x="13246" y="6086"/>
                        <a:pt x="13246" y="6086"/>
                      </a:cubicBezTo>
                      <a:cubicBezTo>
                        <a:pt x="13306" y="6086"/>
                        <a:pt x="13366" y="6146"/>
                        <a:pt x="13366" y="6146"/>
                      </a:cubicBezTo>
                      <a:cubicBezTo>
                        <a:pt x="13425" y="6146"/>
                        <a:pt x="13425" y="6146"/>
                        <a:pt x="13485" y="6206"/>
                      </a:cubicBezTo>
                      <a:cubicBezTo>
                        <a:pt x="13545" y="6206"/>
                        <a:pt x="13545" y="6265"/>
                        <a:pt x="13604" y="6265"/>
                      </a:cubicBezTo>
                      <a:cubicBezTo>
                        <a:pt x="13604" y="6265"/>
                        <a:pt x="13664" y="6325"/>
                        <a:pt x="13664" y="6325"/>
                      </a:cubicBezTo>
                      <a:cubicBezTo>
                        <a:pt x="13724" y="6325"/>
                        <a:pt x="13724" y="6325"/>
                        <a:pt x="13724" y="6325"/>
                      </a:cubicBezTo>
                      <a:cubicBezTo>
                        <a:pt x="13724" y="6325"/>
                        <a:pt x="13724" y="6325"/>
                        <a:pt x="13724" y="6325"/>
                      </a:cubicBezTo>
                      <a:cubicBezTo>
                        <a:pt x="13783" y="6385"/>
                        <a:pt x="13783" y="6385"/>
                        <a:pt x="13783" y="6385"/>
                      </a:cubicBezTo>
                      <a:cubicBezTo>
                        <a:pt x="13843" y="6444"/>
                        <a:pt x="13843" y="6444"/>
                        <a:pt x="13903" y="6444"/>
                      </a:cubicBezTo>
                      <a:cubicBezTo>
                        <a:pt x="13903" y="6444"/>
                        <a:pt x="13903" y="6444"/>
                        <a:pt x="13903" y="6444"/>
                      </a:cubicBezTo>
                      <a:cubicBezTo>
                        <a:pt x="13962" y="6504"/>
                        <a:pt x="13962" y="6504"/>
                        <a:pt x="13962" y="6504"/>
                      </a:cubicBezTo>
                      <a:cubicBezTo>
                        <a:pt x="13962" y="6504"/>
                        <a:pt x="13962" y="6504"/>
                        <a:pt x="14022" y="6564"/>
                      </a:cubicBezTo>
                      <a:cubicBezTo>
                        <a:pt x="14022" y="6564"/>
                        <a:pt x="14082" y="6564"/>
                        <a:pt x="14082" y="6623"/>
                      </a:cubicBezTo>
                      <a:cubicBezTo>
                        <a:pt x="14141" y="6623"/>
                        <a:pt x="14141" y="6623"/>
                        <a:pt x="14141" y="6623"/>
                      </a:cubicBezTo>
                      <a:cubicBezTo>
                        <a:pt x="14141" y="6683"/>
                        <a:pt x="14201" y="6683"/>
                        <a:pt x="14201" y="6683"/>
                      </a:cubicBezTo>
                      <a:cubicBezTo>
                        <a:pt x="14201" y="6743"/>
                        <a:pt x="14261" y="6743"/>
                        <a:pt x="14261" y="6743"/>
                      </a:cubicBezTo>
                      <a:cubicBezTo>
                        <a:pt x="14320" y="6802"/>
                        <a:pt x="14320" y="6802"/>
                        <a:pt x="14320" y="6802"/>
                      </a:cubicBezTo>
                      <a:cubicBezTo>
                        <a:pt x="14320" y="6802"/>
                        <a:pt x="14320" y="6802"/>
                        <a:pt x="14320" y="6802"/>
                      </a:cubicBezTo>
                      <a:cubicBezTo>
                        <a:pt x="14380" y="6802"/>
                        <a:pt x="14380" y="6862"/>
                        <a:pt x="14380" y="6862"/>
                      </a:cubicBezTo>
                      <a:cubicBezTo>
                        <a:pt x="14440" y="6862"/>
                        <a:pt x="14440" y="6922"/>
                        <a:pt x="14440" y="6922"/>
                      </a:cubicBezTo>
                      <a:cubicBezTo>
                        <a:pt x="14499" y="6981"/>
                        <a:pt x="14499" y="6981"/>
                        <a:pt x="14499" y="6981"/>
                      </a:cubicBezTo>
                      <a:cubicBezTo>
                        <a:pt x="14499" y="6981"/>
                        <a:pt x="14499" y="6981"/>
                        <a:pt x="14499" y="6981"/>
                      </a:cubicBezTo>
                      <a:cubicBezTo>
                        <a:pt x="14559" y="6981"/>
                        <a:pt x="14559" y="7041"/>
                        <a:pt x="14559" y="7041"/>
                      </a:cubicBezTo>
                      <a:cubicBezTo>
                        <a:pt x="14559" y="7041"/>
                        <a:pt x="14559" y="7041"/>
                        <a:pt x="14619" y="7041"/>
                      </a:cubicBezTo>
                      <a:cubicBezTo>
                        <a:pt x="14619" y="7101"/>
                        <a:pt x="14619" y="7101"/>
                        <a:pt x="14619" y="7101"/>
                      </a:cubicBezTo>
                      <a:cubicBezTo>
                        <a:pt x="14619" y="7101"/>
                        <a:pt x="14619" y="7101"/>
                        <a:pt x="14619" y="7101"/>
                      </a:cubicBezTo>
                      <a:cubicBezTo>
                        <a:pt x="14678" y="7160"/>
                        <a:pt x="14678" y="7160"/>
                        <a:pt x="14738" y="7220"/>
                      </a:cubicBezTo>
                      <a:cubicBezTo>
                        <a:pt x="14738" y="7220"/>
                        <a:pt x="14738" y="7220"/>
                        <a:pt x="14798" y="7280"/>
                      </a:cubicBezTo>
                      <a:cubicBezTo>
                        <a:pt x="14798" y="7280"/>
                        <a:pt x="14798" y="7280"/>
                        <a:pt x="14798" y="7280"/>
                      </a:cubicBezTo>
                      <a:cubicBezTo>
                        <a:pt x="14857" y="7339"/>
                        <a:pt x="14857" y="7339"/>
                        <a:pt x="14857" y="7339"/>
                      </a:cubicBezTo>
                      <a:cubicBezTo>
                        <a:pt x="14857" y="7339"/>
                        <a:pt x="14857" y="7399"/>
                        <a:pt x="14917" y="7399"/>
                      </a:cubicBezTo>
                      <a:cubicBezTo>
                        <a:pt x="14917" y="7399"/>
                        <a:pt x="14917" y="7459"/>
                        <a:pt x="14977" y="7459"/>
                      </a:cubicBezTo>
                      <a:cubicBezTo>
                        <a:pt x="14977" y="7459"/>
                        <a:pt x="14977" y="7459"/>
                        <a:pt x="14977" y="7459"/>
                      </a:cubicBezTo>
                      <a:cubicBezTo>
                        <a:pt x="14977" y="7518"/>
                        <a:pt x="14977" y="7518"/>
                        <a:pt x="14977" y="7518"/>
                      </a:cubicBezTo>
                      <a:cubicBezTo>
                        <a:pt x="15036" y="7518"/>
                        <a:pt x="15036" y="7578"/>
                        <a:pt x="15036" y="7578"/>
                      </a:cubicBezTo>
                      <a:cubicBezTo>
                        <a:pt x="15096" y="7638"/>
                        <a:pt x="15096" y="7638"/>
                        <a:pt x="15096" y="7638"/>
                      </a:cubicBezTo>
                      <a:cubicBezTo>
                        <a:pt x="15096" y="7697"/>
                        <a:pt x="15096" y="7697"/>
                        <a:pt x="15096" y="7697"/>
                      </a:cubicBezTo>
                      <a:cubicBezTo>
                        <a:pt x="15156" y="7757"/>
                        <a:pt x="15156" y="7757"/>
                        <a:pt x="15215" y="7817"/>
                      </a:cubicBezTo>
                      <a:cubicBezTo>
                        <a:pt x="15215" y="7817"/>
                        <a:pt x="15215" y="7876"/>
                        <a:pt x="15275" y="7876"/>
                      </a:cubicBezTo>
                      <a:cubicBezTo>
                        <a:pt x="15275" y="7876"/>
                        <a:pt x="15275" y="7876"/>
                        <a:pt x="15275" y="7876"/>
                      </a:cubicBezTo>
                      <a:cubicBezTo>
                        <a:pt x="15275" y="7936"/>
                        <a:pt x="15275" y="7936"/>
                        <a:pt x="15275" y="7936"/>
                      </a:cubicBezTo>
                      <a:cubicBezTo>
                        <a:pt x="15275" y="7936"/>
                        <a:pt x="15335" y="7996"/>
                        <a:pt x="15335" y="7996"/>
                      </a:cubicBezTo>
                      <a:cubicBezTo>
                        <a:pt x="15335" y="8055"/>
                        <a:pt x="15394" y="8055"/>
                        <a:pt x="15394" y="8115"/>
                      </a:cubicBezTo>
                      <a:cubicBezTo>
                        <a:pt x="15394" y="8175"/>
                        <a:pt x="15454" y="8175"/>
                        <a:pt x="15454" y="8234"/>
                      </a:cubicBezTo>
                      <a:cubicBezTo>
                        <a:pt x="15454" y="8234"/>
                        <a:pt x="15514" y="8294"/>
                        <a:pt x="15514" y="8354"/>
                      </a:cubicBezTo>
                      <a:cubicBezTo>
                        <a:pt x="15514" y="8354"/>
                        <a:pt x="15573" y="8413"/>
                        <a:pt x="15573" y="8413"/>
                      </a:cubicBezTo>
                      <a:cubicBezTo>
                        <a:pt x="15573" y="8473"/>
                        <a:pt x="15633" y="8533"/>
                        <a:pt x="15633" y="8533"/>
                      </a:cubicBezTo>
                      <a:cubicBezTo>
                        <a:pt x="15693" y="8712"/>
                        <a:pt x="15752" y="8831"/>
                        <a:pt x="15812" y="8950"/>
                      </a:cubicBezTo>
                      <a:cubicBezTo>
                        <a:pt x="15812" y="8950"/>
                        <a:pt x="15812" y="9010"/>
                        <a:pt x="15812" y="9070"/>
                      </a:cubicBezTo>
                      <a:cubicBezTo>
                        <a:pt x="15812" y="9070"/>
                        <a:pt x="15812" y="9070"/>
                        <a:pt x="15812" y="9070"/>
                      </a:cubicBezTo>
                      <a:cubicBezTo>
                        <a:pt x="15872" y="9129"/>
                        <a:pt x="15872" y="9129"/>
                        <a:pt x="15872" y="9189"/>
                      </a:cubicBezTo>
                      <a:cubicBezTo>
                        <a:pt x="15872" y="9189"/>
                        <a:pt x="15872" y="9249"/>
                        <a:pt x="15931" y="9308"/>
                      </a:cubicBezTo>
                      <a:cubicBezTo>
                        <a:pt x="15931" y="9308"/>
                        <a:pt x="15931" y="9368"/>
                        <a:pt x="15931" y="9428"/>
                      </a:cubicBezTo>
                      <a:cubicBezTo>
                        <a:pt x="15931" y="9428"/>
                        <a:pt x="15991" y="9487"/>
                        <a:pt x="15991" y="9547"/>
                      </a:cubicBezTo>
                      <a:cubicBezTo>
                        <a:pt x="15991" y="9547"/>
                        <a:pt x="15991" y="9607"/>
                        <a:pt x="15991" y="9666"/>
                      </a:cubicBezTo>
                      <a:cubicBezTo>
                        <a:pt x="15991" y="9726"/>
                        <a:pt x="16051" y="9726"/>
                        <a:pt x="16051" y="9786"/>
                      </a:cubicBezTo>
                      <a:cubicBezTo>
                        <a:pt x="16051" y="9845"/>
                        <a:pt x="16051" y="9845"/>
                        <a:pt x="16051" y="9905"/>
                      </a:cubicBezTo>
                      <a:cubicBezTo>
                        <a:pt x="16051" y="9965"/>
                        <a:pt x="16051" y="9965"/>
                        <a:pt x="16051" y="10024"/>
                      </a:cubicBezTo>
                      <a:cubicBezTo>
                        <a:pt x="16051" y="10084"/>
                        <a:pt x="16110" y="10144"/>
                        <a:pt x="16110" y="10144"/>
                      </a:cubicBezTo>
                      <a:cubicBezTo>
                        <a:pt x="16110" y="10203"/>
                        <a:pt x="16110" y="10203"/>
                        <a:pt x="16110" y="10203"/>
                      </a:cubicBezTo>
                      <a:cubicBezTo>
                        <a:pt x="16110" y="10203"/>
                        <a:pt x="16110" y="10263"/>
                        <a:pt x="16110" y="10263"/>
                      </a:cubicBezTo>
                      <a:cubicBezTo>
                        <a:pt x="16110" y="10323"/>
                        <a:pt x="16110" y="10382"/>
                        <a:pt x="16110" y="10442"/>
                      </a:cubicBezTo>
                      <a:cubicBezTo>
                        <a:pt x="16110" y="10502"/>
                        <a:pt x="16110" y="10502"/>
                        <a:pt x="16110" y="10502"/>
                      </a:cubicBezTo>
                      <a:cubicBezTo>
                        <a:pt x="16110" y="10502"/>
                        <a:pt x="16110" y="10502"/>
                        <a:pt x="16110" y="10561"/>
                      </a:cubicBezTo>
                      <a:cubicBezTo>
                        <a:pt x="16110" y="10621"/>
                        <a:pt x="16110" y="10740"/>
                        <a:pt x="16110" y="10800"/>
                      </a:cubicBezTo>
                      <a:cubicBezTo>
                        <a:pt x="16110" y="10860"/>
                        <a:pt x="16110" y="10979"/>
                        <a:pt x="16110" y="11039"/>
                      </a:cubicBezTo>
                      <a:cubicBezTo>
                        <a:pt x="16110" y="11098"/>
                        <a:pt x="16110" y="11098"/>
                        <a:pt x="16110" y="11098"/>
                      </a:cubicBezTo>
                      <a:cubicBezTo>
                        <a:pt x="16110" y="11158"/>
                        <a:pt x="16110" y="11158"/>
                        <a:pt x="16110" y="11158"/>
                      </a:cubicBezTo>
                      <a:cubicBezTo>
                        <a:pt x="16110" y="11158"/>
                        <a:pt x="16110" y="11158"/>
                        <a:pt x="16110" y="11158"/>
                      </a:cubicBezTo>
                      <a:cubicBezTo>
                        <a:pt x="16110" y="11218"/>
                        <a:pt x="16110" y="11277"/>
                        <a:pt x="16110" y="11337"/>
                      </a:cubicBezTo>
                      <a:cubicBezTo>
                        <a:pt x="16110" y="11337"/>
                        <a:pt x="16110" y="11397"/>
                        <a:pt x="16110" y="11397"/>
                      </a:cubicBezTo>
                      <a:cubicBezTo>
                        <a:pt x="16110" y="11456"/>
                        <a:pt x="16110" y="11456"/>
                        <a:pt x="16110" y="11456"/>
                      </a:cubicBezTo>
                      <a:cubicBezTo>
                        <a:pt x="16110" y="11456"/>
                        <a:pt x="16051" y="11516"/>
                        <a:pt x="16051" y="11576"/>
                      </a:cubicBezTo>
                      <a:cubicBezTo>
                        <a:pt x="16051" y="11635"/>
                        <a:pt x="16051" y="11635"/>
                        <a:pt x="16051" y="11695"/>
                      </a:cubicBezTo>
                      <a:cubicBezTo>
                        <a:pt x="16051" y="11755"/>
                        <a:pt x="16051" y="11755"/>
                        <a:pt x="16051" y="11814"/>
                      </a:cubicBezTo>
                      <a:cubicBezTo>
                        <a:pt x="16051" y="11874"/>
                        <a:pt x="15991" y="11934"/>
                        <a:pt x="15991" y="11934"/>
                      </a:cubicBezTo>
                      <a:cubicBezTo>
                        <a:pt x="15991" y="11993"/>
                        <a:pt x="15991" y="12053"/>
                        <a:pt x="15991" y="12053"/>
                      </a:cubicBezTo>
                      <a:cubicBezTo>
                        <a:pt x="15991" y="12113"/>
                        <a:pt x="15931" y="12172"/>
                        <a:pt x="15931" y="12172"/>
                      </a:cubicBezTo>
                      <a:cubicBezTo>
                        <a:pt x="15931" y="12232"/>
                        <a:pt x="15931" y="12292"/>
                        <a:pt x="15931" y="12292"/>
                      </a:cubicBezTo>
                      <a:cubicBezTo>
                        <a:pt x="15872" y="12351"/>
                        <a:pt x="15872" y="12411"/>
                        <a:pt x="15872" y="12411"/>
                      </a:cubicBezTo>
                      <a:cubicBezTo>
                        <a:pt x="15872" y="12471"/>
                        <a:pt x="15872" y="12471"/>
                        <a:pt x="15872" y="12530"/>
                      </a:cubicBezTo>
                      <a:cubicBezTo>
                        <a:pt x="15812" y="12530"/>
                        <a:pt x="15812" y="12530"/>
                        <a:pt x="15812" y="12530"/>
                      </a:cubicBezTo>
                      <a:cubicBezTo>
                        <a:pt x="15812" y="12590"/>
                        <a:pt x="15812" y="12650"/>
                        <a:pt x="15812" y="12650"/>
                      </a:cubicBezTo>
                      <a:cubicBezTo>
                        <a:pt x="15752" y="12769"/>
                        <a:pt x="15693" y="12888"/>
                        <a:pt x="15633" y="13067"/>
                      </a:cubicBezTo>
                      <a:cubicBezTo>
                        <a:pt x="15633" y="13067"/>
                        <a:pt x="15573" y="13127"/>
                        <a:pt x="15573" y="13187"/>
                      </a:cubicBezTo>
                      <a:cubicBezTo>
                        <a:pt x="15573" y="13187"/>
                        <a:pt x="15514" y="13246"/>
                        <a:pt x="15514" y="13246"/>
                      </a:cubicBezTo>
                      <a:cubicBezTo>
                        <a:pt x="15514" y="13306"/>
                        <a:pt x="15454" y="13366"/>
                        <a:pt x="15454" y="13366"/>
                      </a:cubicBezTo>
                      <a:cubicBezTo>
                        <a:pt x="15454" y="13425"/>
                        <a:pt x="15394" y="13425"/>
                        <a:pt x="15394" y="13485"/>
                      </a:cubicBezTo>
                      <a:cubicBezTo>
                        <a:pt x="15394" y="13485"/>
                        <a:pt x="15394" y="13485"/>
                        <a:pt x="15394" y="13485"/>
                      </a:cubicBezTo>
                      <a:cubicBezTo>
                        <a:pt x="15394" y="13545"/>
                        <a:pt x="15335" y="13545"/>
                        <a:pt x="15335" y="13604"/>
                      </a:cubicBezTo>
                      <a:cubicBezTo>
                        <a:pt x="15335" y="13604"/>
                        <a:pt x="15275" y="13664"/>
                        <a:pt x="15275" y="13664"/>
                      </a:cubicBezTo>
                      <a:cubicBezTo>
                        <a:pt x="15275" y="13724"/>
                        <a:pt x="15275" y="13724"/>
                        <a:pt x="15275" y="13724"/>
                      </a:cubicBezTo>
                      <a:cubicBezTo>
                        <a:pt x="15275" y="13724"/>
                        <a:pt x="15275" y="13724"/>
                        <a:pt x="15275" y="13724"/>
                      </a:cubicBezTo>
                      <a:cubicBezTo>
                        <a:pt x="15215" y="13724"/>
                        <a:pt x="15215" y="13783"/>
                        <a:pt x="15215" y="13783"/>
                      </a:cubicBezTo>
                      <a:cubicBezTo>
                        <a:pt x="15156" y="13843"/>
                        <a:pt x="15156" y="13843"/>
                        <a:pt x="15156" y="13903"/>
                      </a:cubicBezTo>
                      <a:cubicBezTo>
                        <a:pt x="15156" y="13903"/>
                        <a:pt x="15156" y="13903"/>
                        <a:pt x="15156" y="13903"/>
                      </a:cubicBezTo>
                      <a:cubicBezTo>
                        <a:pt x="15096" y="13962"/>
                        <a:pt x="15096" y="13962"/>
                        <a:pt x="15096" y="13962"/>
                      </a:cubicBezTo>
                      <a:cubicBezTo>
                        <a:pt x="15096" y="13962"/>
                        <a:pt x="15096" y="13962"/>
                        <a:pt x="15036" y="14022"/>
                      </a:cubicBezTo>
                      <a:cubicBezTo>
                        <a:pt x="15036" y="14022"/>
                        <a:pt x="15036" y="14082"/>
                        <a:pt x="14977" y="14082"/>
                      </a:cubicBezTo>
                      <a:cubicBezTo>
                        <a:pt x="14977" y="14082"/>
                        <a:pt x="14977" y="14082"/>
                        <a:pt x="14977" y="14082"/>
                      </a:cubicBezTo>
                      <a:cubicBezTo>
                        <a:pt x="14977" y="14141"/>
                        <a:pt x="14977" y="14141"/>
                        <a:pt x="14977" y="14141"/>
                      </a:cubicBezTo>
                      <a:cubicBezTo>
                        <a:pt x="14917" y="14141"/>
                        <a:pt x="14917" y="14201"/>
                        <a:pt x="14917" y="14201"/>
                      </a:cubicBezTo>
                      <a:cubicBezTo>
                        <a:pt x="14857" y="14201"/>
                        <a:pt x="14857" y="14261"/>
                        <a:pt x="14857" y="14261"/>
                      </a:cubicBezTo>
                      <a:cubicBezTo>
                        <a:pt x="14798" y="14320"/>
                        <a:pt x="14798" y="14320"/>
                        <a:pt x="14798" y="14320"/>
                      </a:cubicBezTo>
                      <a:cubicBezTo>
                        <a:pt x="14798" y="14320"/>
                        <a:pt x="14798" y="14320"/>
                        <a:pt x="14798" y="14320"/>
                      </a:cubicBezTo>
                      <a:cubicBezTo>
                        <a:pt x="14798" y="14320"/>
                        <a:pt x="14738" y="14380"/>
                        <a:pt x="14738" y="14380"/>
                      </a:cubicBezTo>
                      <a:cubicBezTo>
                        <a:pt x="14738" y="14440"/>
                        <a:pt x="14678" y="14440"/>
                        <a:pt x="14678" y="14440"/>
                      </a:cubicBezTo>
                      <a:cubicBezTo>
                        <a:pt x="14678" y="14499"/>
                        <a:pt x="14678" y="14499"/>
                        <a:pt x="14678" y="14499"/>
                      </a:cubicBezTo>
                      <a:cubicBezTo>
                        <a:pt x="14619" y="14499"/>
                        <a:pt x="14619" y="14499"/>
                        <a:pt x="14619" y="14499"/>
                      </a:cubicBezTo>
                      <a:cubicBezTo>
                        <a:pt x="14619" y="14559"/>
                        <a:pt x="14559" y="14559"/>
                        <a:pt x="14559" y="14559"/>
                      </a:cubicBezTo>
                      <a:cubicBezTo>
                        <a:pt x="14559" y="14559"/>
                        <a:pt x="14559" y="14559"/>
                        <a:pt x="14559" y="14619"/>
                      </a:cubicBezTo>
                      <a:cubicBezTo>
                        <a:pt x="14499" y="14619"/>
                        <a:pt x="14499" y="14619"/>
                        <a:pt x="14499" y="14619"/>
                      </a:cubicBezTo>
                      <a:cubicBezTo>
                        <a:pt x="14499" y="14619"/>
                        <a:pt x="14499" y="14619"/>
                        <a:pt x="14499" y="14619"/>
                      </a:cubicBezTo>
                      <a:cubicBezTo>
                        <a:pt x="14440" y="14678"/>
                        <a:pt x="14440" y="14678"/>
                        <a:pt x="14380" y="14738"/>
                      </a:cubicBezTo>
                      <a:cubicBezTo>
                        <a:pt x="14380" y="14738"/>
                        <a:pt x="14380" y="14738"/>
                        <a:pt x="14320" y="14798"/>
                      </a:cubicBezTo>
                      <a:cubicBezTo>
                        <a:pt x="14320" y="14798"/>
                        <a:pt x="14320" y="14798"/>
                        <a:pt x="14320" y="14798"/>
                      </a:cubicBezTo>
                      <a:cubicBezTo>
                        <a:pt x="14261" y="14857"/>
                        <a:pt x="14261" y="14857"/>
                        <a:pt x="14261" y="14857"/>
                      </a:cubicBezTo>
                      <a:cubicBezTo>
                        <a:pt x="14261" y="14857"/>
                        <a:pt x="14201" y="14857"/>
                        <a:pt x="14201" y="14917"/>
                      </a:cubicBezTo>
                      <a:cubicBezTo>
                        <a:pt x="14201" y="14917"/>
                        <a:pt x="14141" y="14917"/>
                        <a:pt x="14141" y="14977"/>
                      </a:cubicBezTo>
                      <a:cubicBezTo>
                        <a:pt x="14082" y="14977"/>
                        <a:pt x="14082" y="14977"/>
                        <a:pt x="14082" y="14977"/>
                      </a:cubicBezTo>
                      <a:cubicBezTo>
                        <a:pt x="14082" y="14977"/>
                        <a:pt x="14082" y="14977"/>
                        <a:pt x="14082" y="14977"/>
                      </a:cubicBezTo>
                      <a:cubicBezTo>
                        <a:pt x="14082" y="15036"/>
                        <a:pt x="14022" y="15036"/>
                        <a:pt x="14022" y="15036"/>
                      </a:cubicBezTo>
                      <a:cubicBezTo>
                        <a:pt x="13962" y="15096"/>
                        <a:pt x="13962" y="15096"/>
                        <a:pt x="13962" y="15096"/>
                      </a:cubicBezTo>
                      <a:cubicBezTo>
                        <a:pt x="13903" y="15156"/>
                        <a:pt x="13903" y="15156"/>
                        <a:pt x="13903" y="15156"/>
                      </a:cubicBezTo>
                      <a:cubicBezTo>
                        <a:pt x="13903" y="15156"/>
                        <a:pt x="13903" y="15156"/>
                        <a:pt x="13903" y="15156"/>
                      </a:cubicBezTo>
                      <a:cubicBezTo>
                        <a:pt x="13843" y="15156"/>
                        <a:pt x="13843" y="15156"/>
                        <a:pt x="13783" y="15215"/>
                      </a:cubicBezTo>
                      <a:cubicBezTo>
                        <a:pt x="13783" y="15215"/>
                        <a:pt x="13783" y="15215"/>
                        <a:pt x="13724" y="15275"/>
                      </a:cubicBezTo>
                      <a:cubicBezTo>
                        <a:pt x="13724" y="15275"/>
                        <a:pt x="13724" y="15275"/>
                        <a:pt x="13724" y="15275"/>
                      </a:cubicBezTo>
                      <a:cubicBezTo>
                        <a:pt x="13664" y="15275"/>
                        <a:pt x="13604" y="15335"/>
                        <a:pt x="13604" y="15335"/>
                      </a:cubicBezTo>
                      <a:cubicBezTo>
                        <a:pt x="13545" y="15335"/>
                        <a:pt x="13545" y="15394"/>
                        <a:pt x="13485" y="15394"/>
                      </a:cubicBezTo>
                      <a:cubicBezTo>
                        <a:pt x="13485" y="15394"/>
                        <a:pt x="13485" y="15394"/>
                        <a:pt x="13485" y="15394"/>
                      </a:cubicBezTo>
                      <a:cubicBezTo>
                        <a:pt x="13425" y="15394"/>
                        <a:pt x="13425" y="15454"/>
                        <a:pt x="13366" y="15454"/>
                      </a:cubicBezTo>
                      <a:cubicBezTo>
                        <a:pt x="13366" y="15454"/>
                        <a:pt x="13306" y="15514"/>
                        <a:pt x="13246" y="15514"/>
                      </a:cubicBezTo>
                      <a:cubicBezTo>
                        <a:pt x="13246" y="15514"/>
                        <a:pt x="13187" y="15573"/>
                        <a:pt x="13187" y="15573"/>
                      </a:cubicBezTo>
                      <a:cubicBezTo>
                        <a:pt x="13127" y="15573"/>
                        <a:pt x="13067" y="15633"/>
                        <a:pt x="13067" y="15633"/>
                      </a:cubicBezTo>
                      <a:cubicBezTo>
                        <a:pt x="12888" y="15693"/>
                        <a:pt x="12769" y="15752"/>
                        <a:pt x="12650" y="15812"/>
                      </a:cubicBezTo>
                      <a:cubicBezTo>
                        <a:pt x="12650" y="15812"/>
                        <a:pt x="12590" y="15812"/>
                        <a:pt x="12530" y="15812"/>
                      </a:cubicBezTo>
                      <a:cubicBezTo>
                        <a:pt x="12530" y="15812"/>
                        <a:pt x="12530" y="15812"/>
                        <a:pt x="12530" y="15812"/>
                      </a:cubicBezTo>
                      <a:cubicBezTo>
                        <a:pt x="12471" y="15872"/>
                        <a:pt x="12471" y="15872"/>
                        <a:pt x="12411" y="15872"/>
                      </a:cubicBezTo>
                      <a:cubicBezTo>
                        <a:pt x="12411" y="15872"/>
                        <a:pt x="12351" y="15872"/>
                        <a:pt x="12292" y="15931"/>
                      </a:cubicBezTo>
                      <a:cubicBezTo>
                        <a:pt x="12292" y="15931"/>
                        <a:pt x="12232" y="15931"/>
                        <a:pt x="12172" y="15931"/>
                      </a:cubicBezTo>
                      <a:cubicBezTo>
                        <a:pt x="12172" y="15931"/>
                        <a:pt x="12113" y="15991"/>
                        <a:pt x="12053" y="15991"/>
                      </a:cubicBezTo>
                      <a:cubicBezTo>
                        <a:pt x="12053" y="15991"/>
                        <a:pt x="11993" y="15991"/>
                        <a:pt x="11934" y="15991"/>
                      </a:cubicBezTo>
                      <a:cubicBezTo>
                        <a:pt x="11934" y="15991"/>
                        <a:pt x="11874" y="16051"/>
                        <a:pt x="11814" y="16051"/>
                      </a:cubicBezTo>
                      <a:cubicBezTo>
                        <a:pt x="11755" y="16051"/>
                        <a:pt x="11755" y="16051"/>
                        <a:pt x="11695" y="16051"/>
                      </a:cubicBezTo>
                      <a:cubicBezTo>
                        <a:pt x="11635" y="16051"/>
                        <a:pt x="11635" y="16051"/>
                        <a:pt x="11576" y="16051"/>
                      </a:cubicBezTo>
                      <a:cubicBezTo>
                        <a:pt x="11516" y="16051"/>
                        <a:pt x="11456" y="16110"/>
                        <a:pt x="11456" y="16110"/>
                      </a:cubicBezTo>
                      <a:cubicBezTo>
                        <a:pt x="11397" y="16110"/>
                        <a:pt x="11397" y="16110"/>
                        <a:pt x="11397" y="16110"/>
                      </a:cubicBezTo>
                      <a:cubicBezTo>
                        <a:pt x="11397" y="16110"/>
                        <a:pt x="11337" y="16110"/>
                        <a:pt x="11337" y="16110"/>
                      </a:cubicBezTo>
                      <a:cubicBezTo>
                        <a:pt x="11277" y="16110"/>
                        <a:pt x="11218" y="16110"/>
                        <a:pt x="11158" y="16110"/>
                      </a:cubicBezTo>
                      <a:cubicBezTo>
                        <a:pt x="11098" y="16110"/>
                        <a:pt x="11098" y="16110"/>
                        <a:pt x="11098" y="16110"/>
                      </a:cubicBezTo>
                      <a:cubicBezTo>
                        <a:pt x="11098" y="16110"/>
                        <a:pt x="11098" y="16110"/>
                        <a:pt x="11039" y="16110"/>
                      </a:cubicBezTo>
                      <a:cubicBezTo>
                        <a:pt x="10979" y="16110"/>
                        <a:pt x="10860" y="16110"/>
                        <a:pt x="10800" y="1611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39"/>
                <p:cNvSpPr/>
                <p:nvPr/>
              </p:nvSpPr>
              <p:spPr>
                <a:xfrm>
                  <a:off x="233574" y="434650"/>
                  <a:ext cx="111726" cy="131328"/>
                </a:xfrm>
                <a:custGeom>
                  <a:rect b="b" l="l" r="r" t="t"/>
                  <a:pathLst>
                    <a:path extrusionOk="0" h="21600" w="21600">
                      <a:moveTo>
                        <a:pt x="10800" y="1580"/>
                      </a:moveTo>
                      <a:cubicBezTo>
                        <a:pt x="7097" y="1580"/>
                        <a:pt x="3394" y="1054"/>
                        <a:pt x="0" y="0"/>
                      </a:cubicBezTo>
                      <a:cubicBezTo>
                        <a:pt x="0" y="17122"/>
                        <a:pt x="0" y="17122"/>
                        <a:pt x="0" y="17122"/>
                      </a:cubicBezTo>
                      <a:cubicBezTo>
                        <a:pt x="0" y="19493"/>
                        <a:pt x="2469" y="21600"/>
                        <a:pt x="5554" y="21600"/>
                      </a:cubicBezTo>
                      <a:cubicBezTo>
                        <a:pt x="16046" y="21600"/>
                        <a:pt x="16046" y="21600"/>
                        <a:pt x="16046" y="21600"/>
                      </a:cubicBezTo>
                      <a:cubicBezTo>
                        <a:pt x="19131" y="21600"/>
                        <a:pt x="21600" y="19493"/>
                        <a:pt x="21600" y="17122"/>
                      </a:cubicBezTo>
                      <a:cubicBezTo>
                        <a:pt x="21600" y="0"/>
                        <a:pt x="21600" y="0"/>
                        <a:pt x="21600" y="0"/>
                      </a:cubicBezTo>
                      <a:cubicBezTo>
                        <a:pt x="18206" y="1054"/>
                        <a:pt x="14503" y="1580"/>
                        <a:pt x="10800" y="158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39"/>
                <p:cNvSpPr/>
                <p:nvPr/>
              </p:nvSpPr>
              <p:spPr>
                <a:xfrm>
                  <a:off x="233574" y="12186"/>
                  <a:ext cx="111726" cy="131328"/>
                </a:xfrm>
                <a:custGeom>
                  <a:rect b="b" l="l" r="r" t="t"/>
                  <a:pathLst>
                    <a:path extrusionOk="0" h="21600" w="21600">
                      <a:moveTo>
                        <a:pt x="10800" y="20020"/>
                      </a:moveTo>
                      <a:cubicBezTo>
                        <a:pt x="14503" y="20020"/>
                        <a:pt x="18206" y="20546"/>
                        <a:pt x="21600" y="21600"/>
                      </a:cubicBezTo>
                      <a:cubicBezTo>
                        <a:pt x="21600" y="4478"/>
                        <a:pt x="21600" y="4478"/>
                        <a:pt x="21600" y="4478"/>
                      </a:cubicBezTo>
                      <a:cubicBezTo>
                        <a:pt x="21600" y="2107"/>
                        <a:pt x="19131" y="0"/>
                        <a:pt x="16046" y="0"/>
                      </a:cubicBezTo>
                      <a:cubicBezTo>
                        <a:pt x="5554" y="0"/>
                        <a:pt x="5554" y="0"/>
                        <a:pt x="5554" y="0"/>
                      </a:cubicBezTo>
                      <a:cubicBezTo>
                        <a:pt x="2469" y="0"/>
                        <a:pt x="0" y="2107"/>
                        <a:pt x="0" y="4478"/>
                      </a:cubicBezTo>
                      <a:cubicBezTo>
                        <a:pt x="0" y="21600"/>
                        <a:pt x="0" y="21600"/>
                        <a:pt x="0" y="21600"/>
                      </a:cubicBezTo>
                      <a:cubicBezTo>
                        <a:pt x="3394" y="20546"/>
                        <a:pt x="7097" y="20020"/>
                        <a:pt x="10800" y="2002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39"/>
                <p:cNvSpPr/>
                <p:nvPr/>
              </p:nvSpPr>
              <p:spPr>
                <a:xfrm>
                  <a:off x="353407" y="66043"/>
                  <a:ext cx="159433" cy="159433"/>
                </a:xfrm>
                <a:custGeom>
                  <a:rect b="b" l="l" r="r" t="t"/>
                  <a:pathLst>
                    <a:path extrusionOk="0" h="21279" w="21279">
                      <a:moveTo>
                        <a:pt x="20317" y="6309"/>
                      </a:moveTo>
                      <a:cubicBezTo>
                        <a:pt x="14970" y="962"/>
                        <a:pt x="14970" y="962"/>
                        <a:pt x="14970" y="962"/>
                      </a:cubicBezTo>
                      <a:cubicBezTo>
                        <a:pt x="13473" y="-321"/>
                        <a:pt x="11121" y="-321"/>
                        <a:pt x="9838" y="962"/>
                      </a:cubicBezTo>
                      <a:cubicBezTo>
                        <a:pt x="0" y="10800"/>
                        <a:pt x="0" y="10800"/>
                        <a:pt x="0" y="10800"/>
                      </a:cubicBezTo>
                      <a:cubicBezTo>
                        <a:pt x="4705" y="12938"/>
                        <a:pt x="8341" y="16574"/>
                        <a:pt x="10479" y="21279"/>
                      </a:cubicBezTo>
                      <a:cubicBezTo>
                        <a:pt x="20317" y="11441"/>
                        <a:pt x="20317" y="11441"/>
                        <a:pt x="20317" y="11441"/>
                      </a:cubicBezTo>
                      <a:cubicBezTo>
                        <a:pt x="21600" y="10158"/>
                        <a:pt x="21600" y="7806"/>
                        <a:pt x="20317" y="6309"/>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39"/>
                <p:cNvSpPr/>
                <p:nvPr/>
              </p:nvSpPr>
              <p:spPr>
                <a:xfrm>
                  <a:off x="66710" y="353407"/>
                  <a:ext cx="158741" cy="158741"/>
                </a:xfrm>
                <a:custGeom>
                  <a:rect b="b" l="l" r="r" t="t"/>
                  <a:pathLst>
                    <a:path extrusionOk="0" h="21279" w="21279">
                      <a:moveTo>
                        <a:pt x="10800" y="0"/>
                      </a:moveTo>
                      <a:cubicBezTo>
                        <a:pt x="962" y="9838"/>
                        <a:pt x="962" y="9838"/>
                        <a:pt x="962" y="9838"/>
                      </a:cubicBezTo>
                      <a:cubicBezTo>
                        <a:pt x="-321" y="11121"/>
                        <a:pt x="-321" y="13473"/>
                        <a:pt x="962" y="14970"/>
                      </a:cubicBezTo>
                      <a:cubicBezTo>
                        <a:pt x="6309" y="20317"/>
                        <a:pt x="6309" y="20317"/>
                        <a:pt x="6309" y="20317"/>
                      </a:cubicBezTo>
                      <a:cubicBezTo>
                        <a:pt x="7806" y="21600"/>
                        <a:pt x="10158" y="21600"/>
                        <a:pt x="11441" y="20317"/>
                      </a:cubicBezTo>
                      <a:cubicBezTo>
                        <a:pt x="21279" y="10479"/>
                        <a:pt x="21279" y="10479"/>
                        <a:pt x="21279" y="10479"/>
                      </a:cubicBezTo>
                      <a:cubicBezTo>
                        <a:pt x="16574" y="8341"/>
                        <a:pt x="12938" y="4705"/>
                        <a:pt x="10800" y="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39"/>
                <p:cNvSpPr/>
                <p:nvPr/>
              </p:nvSpPr>
              <p:spPr>
                <a:xfrm>
                  <a:off x="434650" y="232897"/>
                  <a:ext cx="131328" cy="112374"/>
                </a:xfrm>
                <a:custGeom>
                  <a:rect b="b" l="l" r="r" t="t"/>
                  <a:pathLst>
                    <a:path extrusionOk="0" h="21600" w="21600">
                      <a:moveTo>
                        <a:pt x="17122" y="0"/>
                      </a:moveTo>
                      <a:cubicBezTo>
                        <a:pt x="0" y="0"/>
                        <a:pt x="0" y="0"/>
                        <a:pt x="0" y="0"/>
                      </a:cubicBezTo>
                      <a:cubicBezTo>
                        <a:pt x="1054" y="3394"/>
                        <a:pt x="1580" y="7097"/>
                        <a:pt x="1580" y="10800"/>
                      </a:cubicBezTo>
                      <a:cubicBezTo>
                        <a:pt x="1580" y="14503"/>
                        <a:pt x="1054" y="18206"/>
                        <a:pt x="0" y="21600"/>
                      </a:cubicBezTo>
                      <a:cubicBezTo>
                        <a:pt x="17122" y="21600"/>
                        <a:pt x="17122" y="21600"/>
                        <a:pt x="17122" y="21600"/>
                      </a:cubicBezTo>
                      <a:cubicBezTo>
                        <a:pt x="19493" y="21600"/>
                        <a:pt x="21600" y="19131"/>
                        <a:pt x="21600" y="16046"/>
                      </a:cubicBezTo>
                      <a:cubicBezTo>
                        <a:pt x="21600" y="5554"/>
                        <a:pt x="21600" y="5554"/>
                        <a:pt x="21600" y="5554"/>
                      </a:cubicBezTo>
                      <a:cubicBezTo>
                        <a:pt x="21600" y="2469"/>
                        <a:pt x="19493" y="0"/>
                        <a:pt x="17122" y="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39"/>
                <p:cNvSpPr/>
                <p:nvPr/>
              </p:nvSpPr>
              <p:spPr>
                <a:xfrm>
                  <a:off x="12863" y="232897"/>
                  <a:ext cx="131328" cy="112374"/>
                </a:xfrm>
                <a:custGeom>
                  <a:rect b="b" l="l" r="r" t="t"/>
                  <a:pathLst>
                    <a:path extrusionOk="0" h="21600" w="21600">
                      <a:moveTo>
                        <a:pt x="20020" y="10800"/>
                      </a:moveTo>
                      <a:cubicBezTo>
                        <a:pt x="20020" y="7097"/>
                        <a:pt x="20546" y="3394"/>
                        <a:pt x="21600" y="0"/>
                      </a:cubicBezTo>
                      <a:cubicBezTo>
                        <a:pt x="4478" y="0"/>
                        <a:pt x="4478" y="0"/>
                        <a:pt x="4478" y="0"/>
                      </a:cubicBezTo>
                      <a:cubicBezTo>
                        <a:pt x="2107" y="0"/>
                        <a:pt x="0" y="2469"/>
                        <a:pt x="0" y="5554"/>
                      </a:cubicBezTo>
                      <a:cubicBezTo>
                        <a:pt x="0" y="16046"/>
                        <a:pt x="0" y="16046"/>
                        <a:pt x="0" y="16046"/>
                      </a:cubicBezTo>
                      <a:cubicBezTo>
                        <a:pt x="0" y="19131"/>
                        <a:pt x="2107" y="21600"/>
                        <a:pt x="4478" y="21600"/>
                      </a:cubicBezTo>
                      <a:cubicBezTo>
                        <a:pt x="21600" y="21600"/>
                        <a:pt x="21600" y="21600"/>
                        <a:pt x="21600" y="21600"/>
                      </a:cubicBezTo>
                      <a:cubicBezTo>
                        <a:pt x="20546" y="18206"/>
                        <a:pt x="20020" y="14503"/>
                        <a:pt x="20020" y="1080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39"/>
                <p:cNvSpPr/>
                <p:nvPr/>
              </p:nvSpPr>
              <p:spPr>
                <a:xfrm>
                  <a:off x="353407" y="353407"/>
                  <a:ext cx="159433" cy="158741"/>
                </a:xfrm>
                <a:custGeom>
                  <a:rect b="b" l="l" r="r" t="t"/>
                  <a:pathLst>
                    <a:path extrusionOk="0" h="21279" w="21279">
                      <a:moveTo>
                        <a:pt x="20317" y="9838"/>
                      </a:moveTo>
                      <a:cubicBezTo>
                        <a:pt x="10479" y="0"/>
                        <a:pt x="10479" y="0"/>
                        <a:pt x="10479" y="0"/>
                      </a:cubicBezTo>
                      <a:cubicBezTo>
                        <a:pt x="8341" y="4705"/>
                        <a:pt x="4705" y="8341"/>
                        <a:pt x="0" y="10479"/>
                      </a:cubicBezTo>
                      <a:cubicBezTo>
                        <a:pt x="9838" y="20317"/>
                        <a:pt x="9838" y="20317"/>
                        <a:pt x="9838" y="20317"/>
                      </a:cubicBezTo>
                      <a:cubicBezTo>
                        <a:pt x="11121" y="21600"/>
                        <a:pt x="13473" y="21600"/>
                        <a:pt x="14970" y="20317"/>
                      </a:cubicBezTo>
                      <a:cubicBezTo>
                        <a:pt x="20317" y="14970"/>
                        <a:pt x="20317" y="14970"/>
                        <a:pt x="20317" y="14970"/>
                      </a:cubicBezTo>
                      <a:cubicBezTo>
                        <a:pt x="21600" y="13473"/>
                        <a:pt x="21600" y="11121"/>
                        <a:pt x="20317" y="9838"/>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39"/>
                <p:cNvSpPr/>
                <p:nvPr/>
              </p:nvSpPr>
              <p:spPr>
                <a:xfrm>
                  <a:off x="66710" y="66043"/>
                  <a:ext cx="158741" cy="159433"/>
                </a:xfrm>
                <a:custGeom>
                  <a:rect b="b" l="l" r="r" t="t"/>
                  <a:pathLst>
                    <a:path extrusionOk="0" h="21279" w="21279">
                      <a:moveTo>
                        <a:pt x="21279" y="10800"/>
                      </a:moveTo>
                      <a:cubicBezTo>
                        <a:pt x="11441" y="962"/>
                        <a:pt x="11441" y="962"/>
                        <a:pt x="11441" y="962"/>
                      </a:cubicBezTo>
                      <a:cubicBezTo>
                        <a:pt x="10158" y="-321"/>
                        <a:pt x="7806" y="-321"/>
                        <a:pt x="6309" y="962"/>
                      </a:cubicBezTo>
                      <a:cubicBezTo>
                        <a:pt x="962" y="6309"/>
                        <a:pt x="962" y="6309"/>
                        <a:pt x="962" y="6309"/>
                      </a:cubicBezTo>
                      <a:cubicBezTo>
                        <a:pt x="-321" y="7806"/>
                        <a:pt x="-321" y="10158"/>
                        <a:pt x="962" y="11441"/>
                      </a:cubicBezTo>
                      <a:cubicBezTo>
                        <a:pt x="10800" y="21279"/>
                        <a:pt x="10800" y="21279"/>
                        <a:pt x="10800" y="21279"/>
                      </a:cubicBezTo>
                      <a:cubicBezTo>
                        <a:pt x="12938" y="16574"/>
                        <a:pt x="16574" y="12938"/>
                        <a:pt x="21279" y="1080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39"/>
                <p:cNvSpPr/>
                <p:nvPr/>
              </p:nvSpPr>
              <p:spPr>
                <a:xfrm>
                  <a:off x="353407" y="66038"/>
                  <a:ext cx="131328" cy="112677"/>
                </a:xfrm>
                <a:custGeom>
                  <a:rect b="b" l="l" r="r" t="t"/>
                  <a:pathLst>
                    <a:path extrusionOk="0" h="21150" w="21600">
                      <a:moveTo>
                        <a:pt x="18439" y="1350"/>
                      </a:moveTo>
                      <a:cubicBezTo>
                        <a:pt x="16595" y="-450"/>
                        <a:pt x="13698" y="-450"/>
                        <a:pt x="12117" y="1350"/>
                      </a:cubicBezTo>
                      <a:cubicBezTo>
                        <a:pt x="0" y="15150"/>
                        <a:pt x="0" y="15150"/>
                        <a:pt x="0" y="15150"/>
                      </a:cubicBezTo>
                      <a:cubicBezTo>
                        <a:pt x="2898" y="16650"/>
                        <a:pt x="5532" y="18750"/>
                        <a:pt x="7639" y="21150"/>
                      </a:cubicBezTo>
                      <a:cubicBezTo>
                        <a:pt x="21600" y="5250"/>
                        <a:pt x="21600" y="5250"/>
                        <a:pt x="21600" y="5250"/>
                      </a:cubicBezTo>
                      <a:lnTo>
                        <a:pt x="18439" y="1350"/>
                      </a:ln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39"/>
                <p:cNvSpPr/>
                <p:nvPr/>
              </p:nvSpPr>
              <p:spPr>
                <a:xfrm>
                  <a:off x="434650" y="232897"/>
                  <a:ext cx="131328" cy="56214"/>
                </a:xfrm>
                <a:custGeom>
                  <a:rect b="b" l="l" r="r" t="t"/>
                  <a:pathLst>
                    <a:path extrusionOk="0" h="21600" w="21600">
                      <a:moveTo>
                        <a:pt x="21600" y="11109"/>
                      </a:moveTo>
                      <a:cubicBezTo>
                        <a:pt x="21600" y="4937"/>
                        <a:pt x="19493" y="0"/>
                        <a:pt x="17122" y="0"/>
                      </a:cubicBezTo>
                      <a:cubicBezTo>
                        <a:pt x="0" y="0"/>
                        <a:pt x="0" y="0"/>
                        <a:pt x="0" y="0"/>
                      </a:cubicBezTo>
                      <a:cubicBezTo>
                        <a:pt x="1054" y="6789"/>
                        <a:pt x="1580" y="14194"/>
                        <a:pt x="1580" y="21600"/>
                      </a:cubicBezTo>
                      <a:cubicBezTo>
                        <a:pt x="21600" y="21600"/>
                        <a:pt x="21600" y="21600"/>
                        <a:pt x="21600" y="21600"/>
                      </a:cubicBezTo>
                      <a:lnTo>
                        <a:pt x="21600" y="11109"/>
                      </a:ln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39"/>
                <p:cNvSpPr/>
                <p:nvPr/>
              </p:nvSpPr>
              <p:spPr>
                <a:xfrm>
                  <a:off x="289767" y="434650"/>
                  <a:ext cx="55512" cy="131328"/>
                </a:xfrm>
                <a:custGeom>
                  <a:rect b="b" l="l" r="r" t="t"/>
                  <a:pathLst>
                    <a:path extrusionOk="0" h="21600" w="21600">
                      <a:moveTo>
                        <a:pt x="10491" y="21600"/>
                      </a:moveTo>
                      <a:cubicBezTo>
                        <a:pt x="16663" y="21600"/>
                        <a:pt x="21600" y="19493"/>
                        <a:pt x="21600" y="17122"/>
                      </a:cubicBezTo>
                      <a:cubicBezTo>
                        <a:pt x="21600" y="0"/>
                        <a:pt x="21600" y="0"/>
                        <a:pt x="21600" y="0"/>
                      </a:cubicBezTo>
                      <a:cubicBezTo>
                        <a:pt x="14811" y="1054"/>
                        <a:pt x="7406" y="1580"/>
                        <a:pt x="0" y="1580"/>
                      </a:cubicBezTo>
                      <a:cubicBezTo>
                        <a:pt x="0" y="21600"/>
                        <a:pt x="0" y="21600"/>
                        <a:pt x="0" y="21600"/>
                      </a:cubicBezTo>
                      <a:lnTo>
                        <a:pt x="10491" y="21600"/>
                      </a:ln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39"/>
                <p:cNvSpPr/>
                <p:nvPr/>
              </p:nvSpPr>
              <p:spPr>
                <a:xfrm>
                  <a:off x="399445" y="353407"/>
                  <a:ext cx="113364" cy="130680"/>
                </a:xfrm>
                <a:custGeom>
                  <a:rect b="b" l="l" r="r" t="t"/>
                  <a:pathLst>
                    <a:path extrusionOk="0" h="21600" w="21150">
                      <a:moveTo>
                        <a:pt x="19800" y="18439"/>
                      </a:moveTo>
                      <a:cubicBezTo>
                        <a:pt x="21600" y="16595"/>
                        <a:pt x="21600" y="13698"/>
                        <a:pt x="19800" y="12117"/>
                      </a:cubicBezTo>
                      <a:cubicBezTo>
                        <a:pt x="6000" y="0"/>
                        <a:pt x="6000" y="0"/>
                        <a:pt x="6000" y="0"/>
                      </a:cubicBezTo>
                      <a:cubicBezTo>
                        <a:pt x="4500" y="2898"/>
                        <a:pt x="2400" y="5532"/>
                        <a:pt x="0" y="7639"/>
                      </a:cubicBezTo>
                      <a:cubicBezTo>
                        <a:pt x="15900" y="21600"/>
                        <a:pt x="15900" y="21600"/>
                        <a:pt x="15900" y="21600"/>
                      </a:cubicBezTo>
                      <a:lnTo>
                        <a:pt x="19800" y="18439"/>
                      </a:ln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39"/>
                <p:cNvSpPr/>
                <p:nvPr/>
              </p:nvSpPr>
              <p:spPr>
                <a:xfrm>
                  <a:off x="81920" y="81243"/>
                  <a:ext cx="415692" cy="415692"/>
                </a:xfrm>
                <a:custGeom>
                  <a:rect b="b" l="l" r="r" t="t"/>
                  <a:pathLst>
                    <a:path extrusionOk="0" h="21600" w="21600">
                      <a:moveTo>
                        <a:pt x="10800" y="0"/>
                      </a:moveTo>
                      <a:cubicBezTo>
                        <a:pt x="4818" y="0"/>
                        <a:pt x="0" y="4818"/>
                        <a:pt x="0" y="10800"/>
                      </a:cubicBezTo>
                      <a:cubicBezTo>
                        <a:pt x="0" y="16782"/>
                        <a:pt x="4818" y="21600"/>
                        <a:pt x="10800" y="21600"/>
                      </a:cubicBezTo>
                      <a:cubicBezTo>
                        <a:pt x="16782" y="21600"/>
                        <a:pt x="21600" y="16782"/>
                        <a:pt x="21600" y="10800"/>
                      </a:cubicBezTo>
                      <a:cubicBezTo>
                        <a:pt x="21600" y="4818"/>
                        <a:pt x="16782" y="0"/>
                        <a:pt x="10800" y="0"/>
                      </a:cubicBezTo>
                      <a:close/>
                      <a:moveTo>
                        <a:pt x="10800" y="18858"/>
                      </a:moveTo>
                      <a:cubicBezTo>
                        <a:pt x="6314" y="18858"/>
                        <a:pt x="2742" y="15286"/>
                        <a:pt x="2742" y="10800"/>
                      </a:cubicBezTo>
                      <a:cubicBezTo>
                        <a:pt x="2742" y="6314"/>
                        <a:pt x="6314" y="2742"/>
                        <a:pt x="10800" y="2742"/>
                      </a:cubicBezTo>
                      <a:cubicBezTo>
                        <a:pt x="15286" y="2742"/>
                        <a:pt x="18858" y="6314"/>
                        <a:pt x="18858" y="10800"/>
                      </a:cubicBezTo>
                      <a:cubicBezTo>
                        <a:pt x="18858" y="15286"/>
                        <a:pt x="15286" y="18858"/>
                        <a:pt x="10800" y="18858"/>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39"/>
                <p:cNvSpPr/>
                <p:nvPr/>
              </p:nvSpPr>
              <p:spPr>
                <a:xfrm>
                  <a:off x="94106" y="399445"/>
                  <a:ext cx="131328" cy="112677"/>
                </a:xfrm>
                <a:custGeom>
                  <a:rect b="b" l="l" r="r" t="t"/>
                  <a:pathLst>
                    <a:path extrusionOk="0" h="21150" w="21600">
                      <a:moveTo>
                        <a:pt x="3161" y="19800"/>
                      </a:moveTo>
                      <a:cubicBezTo>
                        <a:pt x="5005" y="21600"/>
                        <a:pt x="7902" y="21600"/>
                        <a:pt x="9483" y="19800"/>
                      </a:cubicBezTo>
                      <a:cubicBezTo>
                        <a:pt x="21600" y="6000"/>
                        <a:pt x="21600" y="6000"/>
                        <a:pt x="21600" y="6000"/>
                      </a:cubicBezTo>
                      <a:cubicBezTo>
                        <a:pt x="18702" y="4500"/>
                        <a:pt x="16068" y="2400"/>
                        <a:pt x="13961" y="0"/>
                      </a:cubicBezTo>
                      <a:cubicBezTo>
                        <a:pt x="0" y="15900"/>
                        <a:pt x="0" y="15900"/>
                        <a:pt x="0" y="15900"/>
                      </a:cubicBezTo>
                      <a:lnTo>
                        <a:pt x="3161" y="19800"/>
                      </a:ln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39"/>
                <p:cNvSpPr/>
                <p:nvPr/>
              </p:nvSpPr>
              <p:spPr>
                <a:xfrm>
                  <a:off x="12863" y="289090"/>
                  <a:ext cx="131328" cy="56214"/>
                </a:xfrm>
                <a:custGeom>
                  <a:rect b="b" l="l" r="r" t="t"/>
                  <a:pathLst>
                    <a:path extrusionOk="0" h="21600" w="21600">
                      <a:moveTo>
                        <a:pt x="0" y="10491"/>
                      </a:moveTo>
                      <a:cubicBezTo>
                        <a:pt x="0" y="16663"/>
                        <a:pt x="2107" y="21600"/>
                        <a:pt x="4478" y="21600"/>
                      </a:cubicBezTo>
                      <a:cubicBezTo>
                        <a:pt x="21600" y="21600"/>
                        <a:pt x="21600" y="21600"/>
                        <a:pt x="21600" y="21600"/>
                      </a:cubicBezTo>
                      <a:cubicBezTo>
                        <a:pt x="20546" y="14811"/>
                        <a:pt x="20020" y="7406"/>
                        <a:pt x="20020" y="0"/>
                      </a:cubicBezTo>
                      <a:cubicBezTo>
                        <a:pt x="0" y="0"/>
                        <a:pt x="0" y="0"/>
                        <a:pt x="0" y="0"/>
                      </a:cubicBezTo>
                      <a:lnTo>
                        <a:pt x="0" y="10491"/>
                      </a:ln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39"/>
                <p:cNvSpPr/>
                <p:nvPr/>
              </p:nvSpPr>
              <p:spPr>
                <a:xfrm>
                  <a:off x="66715" y="94106"/>
                  <a:ext cx="112677" cy="131328"/>
                </a:xfrm>
                <a:custGeom>
                  <a:rect b="b" l="l" r="r" t="t"/>
                  <a:pathLst>
                    <a:path extrusionOk="0" h="21600" w="21150">
                      <a:moveTo>
                        <a:pt x="1350" y="3161"/>
                      </a:moveTo>
                      <a:cubicBezTo>
                        <a:pt x="-450" y="5005"/>
                        <a:pt x="-450" y="7902"/>
                        <a:pt x="1350" y="9483"/>
                      </a:cubicBezTo>
                      <a:cubicBezTo>
                        <a:pt x="15150" y="21600"/>
                        <a:pt x="15150" y="21600"/>
                        <a:pt x="15150" y="21600"/>
                      </a:cubicBezTo>
                      <a:cubicBezTo>
                        <a:pt x="16650" y="18702"/>
                        <a:pt x="18750" y="16068"/>
                        <a:pt x="21150" y="13961"/>
                      </a:cubicBezTo>
                      <a:cubicBezTo>
                        <a:pt x="5250" y="0"/>
                        <a:pt x="5250" y="0"/>
                        <a:pt x="5250" y="0"/>
                      </a:cubicBezTo>
                      <a:lnTo>
                        <a:pt x="1350" y="3161"/>
                      </a:ln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39"/>
                <p:cNvSpPr/>
                <p:nvPr/>
              </p:nvSpPr>
              <p:spPr>
                <a:xfrm>
                  <a:off x="233574" y="12186"/>
                  <a:ext cx="56214" cy="131328"/>
                </a:xfrm>
                <a:custGeom>
                  <a:rect b="b" l="l" r="r" t="t"/>
                  <a:pathLst>
                    <a:path extrusionOk="0" h="21600" w="21600">
                      <a:moveTo>
                        <a:pt x="11109" y="0"/>
                      </a:moveTo>
                      <a:cubicBezTo>
                        <a:pt x="4937" y="0"/>
                        <a:pt x="0" y="2107"/>
                        <a:pt x="0" y="4478"/>
                      </a:cubicBezTo>
                      <a:cubicBezTo>
                        <a:pt x="0" y="21600"/>
                        <a:pt x="0" y="21600"/>
                        <a:pt x="0" y="21600"/>
                      </a:cubicBezTo>
                      <a:cubicBezTo>
                        <a:pt x="6789" y="20546"/>
                        <a:pt x="14194" y="20020"/>
                        <a:pt x="21600" y="20020"/>
                      </a:cubicBezTo>
                      <a:cubicBezTo>
                        <a:pt x="21600" y="0"/>
                        <a:pt x="21600" y="0"/>
                        <a:pt x="21600" y="0"/>
                      </a:cubicBezTo>
                      <a:lnTo>
                        <a:pt x="11109" y="0"/>
                      </a:ln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39"/>
                <p:cNvSpPr/>
                <p:nvPr/>
              </p:nvSpPr>
              <p:spPr>
                <a:xfrm>
                  <a:off x="81920" y="81243"/>
                  <a:ext cx="207846" cy="415692"/>
                </a:xfrm>
                <a:custGeom>
                  <a:rect b="b" l="l" r="r" t="t"/>
                  <a:pathLst>
                    <a:path extrusionOk="0" h="21600" w="21600">
                      <a:moveTo>
                        <a:pt x="0" y="10800"/>
                      </a:moveTo>
                      <a:cubicBezTo>
                        <a:pt x="0" y="16782"/>
                        <a:pt x="9637" y="21600"/>
                        <a:pt x="21600" y="21600"/>
                      </a:cubicBezTo>
                      <a:cubicBezTo>
                        <a:pt x="21600" y="18858"/>
                        <a:pt x="21600" y="18858"/>
                        <a:pt x="21600" y="18858"/>
                      </a:cubicBezTo>
                      <a:cubicBezTo>
                        <a:pt x="12628" y="18858"/>
                        <a:pt x="5483" y="15286"/>
                        <a:pt x="5483" y="10800"/>
                      </a:cubicBezTo>
                      <a:cubicBezTo>
                        <a:pt x="5483" y="6314"/>
                        <a:pt x="12628" y="2742"/>
                        <a:pt x="21600" y="2742"/>
                      </a:cubicBezTo>
                      <a:cubicBezTo>
                        <a:pt x="21600" y="0"/>
                        <a:pt x="21600" y="0"/>
                        <a:pt x="21600" y="0"/>
                      </a:cubicBezTo>
                      <a:cubicBezTo>
                        <a:pt x="9637" y="0"/>
                        <a:pt x="0" y="4818"/>
                        <a:pt x="0" y="10800"/>
                      </a:cubicBez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39"/>
                <p:cNvSpPr/>
                <p:nvPr/>
              </p:nvSpPr>
              <p:spPr>
                <a:xfrm>
                  <a:off x="12863" y="12186"/>
                  <a:ext cx="553122" cy="553824"/>
                </a:xfrm>
                <a:custGeom>
                  <a:rect b="b" l="l" r="r" t="t"/>
                  <a:pathLst>
                    <a:path extrusionOk="0" h="21600" w="21600">
                      <a:moveTo>
                        <a:pt x="11861" y="499"/>
                      </a:moveTo>
                      <a:cubicBezTo>
                        <a:pt x="12173" y="499"/>
                        <a:pt x="12486" y="749"/>
                        <a:pt x="12486" y="1061"/>
                      </a:cubicBezTo>
                      <a:cubicBezTo>
                        <a:pt x="12486" y="2997"/>
                        <a:pt x="12486" y="2997"/>
                        <a:pt x="12486" y="2997"/>
                      </a:cubicBezTo>
                      <a:cubicBezTo>
                        <a:pt x="12486" y="3246"/>
                        <a:pt x="12610" y="3434"/>
                        <a:pt x="12798" y="3496"/>
                      </a:cubicBezTo>
                      <a:cubicBezTo>
                        <a:pt x="13422" y="3621"/>
                        <a:pt x="13984" y="3871"/>
                        <a:pt x="14546" y="4183"/>
                      </a:cubicBezTo>
                      <a:cubicBezTo>
                        <a:pt x="14608" y="4245"/>
                        <a:pt x="14733" y="4245"/>
                        <a:pt x="14795" y="4245"/>
                      </a:cubicBezTo>
                      <a:cubicBezTo>
                        <a:pt x="14920" y="4245"/>
                        <a:pt x="15045" y="4183"/>
                        <a:pt x="15170" y="4120"/>
                      </a:cubicBezTo>
                      <a:cubicBezTo>
                        <a:pt x="16481" y="2747"/>
                        <a:pt x="16481" y="2747"/>
                        <a:pt x="16481" y="2747"/>
                      </a:cubicBezTo>
                      <a:cubicBezTo>
                        <a:pt x="16606" y="2622"/>
                        <a:pt x="16731" y="2560"/>
                        <a:pt x="16918" y="2560"/>
                      </a:cubicBezTo>
                      <a:cubicBezTo>
                        <a:pt x="17043" y="2560"/>
                        <a:pt x="17230" y="2622"/>
                        <a:pt x="17292" y="2747"/>
                      </a:cubicBezTo>
                      <a:cubicBezTo>
                        <a:pt x="18853" y="4308"/>
                        <a:pt x="18853" y="4308"/>
                        <a:pt x="18853" y="4308"/>
                      </a:cubicBezTo>
                      <a:cubicBezTo>
                        <a:pt x="19103" y="4495"/>
                        <a:pt x="19103" y="4869"/>
                        <a:pt x="18853" y="5119"/>
                      </a:cubicBezTo>
                      <a:cubicBezTo>
                        <a:pt x="17480" y="6430"/>
                        <a:pt x="17480" y="6430"/>
                        <a:pt x="17480" y="6430"/>
                      </a:cubicBezTo>
                      <a:cubicBezTo>
                        <a:pt x="17355" y="6617"/>
                        <a:pt x="17292" y="6867"/>
                        <a:pt x="17417" y="7054"/>
                      </a:cubicBezTo>
                      <a:cubicBezTo>
                        <a:pt x="17729" y="7616"/>
                        <a:pt x="17979" y="8178"/>
                        <a:pt x="18104" y="8802"/>
                      </a:cubicBezTo>
                      <a:cubicBezTo>
                        <a:pt x="18166" y="8990"/>
                        <a:pt x="18354" y="9114"/>
                        <a:pt x="18603" y="9114"/>
                      </a:cubicBezTo>
                      <a:cubicBezTo>
                        <a:pt x="20539" y="9114"/>
                        <a:pt x="20539" y="9114"/>
                        <a:pt x="20539" y="9114"/>
                      </a:cubicBezTo>
                      <a:cubicBezTo>
                        <a:pt x="20851" y="9114"/>
                        <a:pt x="21101" y="9427"/>
                        <a:pt x="21101" y="9739"/>
                      </a:cubicBezTo>
                      <a:cubicBezTo>
                        <a:pt x="21101" y="10800"/>
                        <a:pt x="21101" y="10800"/>
                        <a:pt x="21101" y="10800"/>
                      </a:cubicBezTo>
                      <a:cubicBezTo>
                        <a:pt x="21101" y="11861"/>
                        <a:pt x="21101" y="11861"/>
                        <a:pt x="21101" y="11861"/>
                      </a:cubicBezTo>
                      <a:cubicBezTo>
                        <a:pt x="21101" y="12173"/>
                        <a:pt x="20851" y="12486"/>
                        <a:pt x="20539" y="12486"/>
                      </a:cubicBezTo>
                      <a:cubicBezTo>
                        <a:pt x="18603" y="12486"/>
                        <a:pt x="18603" y="12486"/>
                        <a:pt x="18603" y="12486"/>
                      </a:cubicBezTo>
                      <a:cubicBezTo>
                        <a:pt x="18354" y="12486"/>
                        <a:pt x="18166" y="12610"/>
                        <a:pt x="18104" y="12798"/>
                      </a:cubicBezTo>
                      <a:cubicBezTo>
                        <a:pt x="17979" y="13422"/>
                        <a:pt x="17729" y="13984"/>
                        <a:pt x="17417" y="14546"/>
                      </a:cubicBezTo>
                      <a:cubicBezTo>
                        <a:pt x="17292" y="14733"/>
                        <a:pt x="17355" y="14983"/>
                        <a:pt x="17480" y="15170"/>
                      </a:cubicBezTo>
                      <a:cubicBezTo>
                        <a:pt x="18853" y="16481"/>
                        <a:pt x="18853" y="16481"/>
                        <a:pt x="18853" y="16481"/>
                      </a:cubicBezTo>
                      <a:cubicBezTo>
                        <a:pt x="18978" y="16606"/>
                        <a:pt x="19040" y="16731"/>
                        <a:pt x="19040" y="16918"/>
                      </a:cubicBezTo>
                      <a:cubicBezTo>
                        <a:pt x="19040" y="17043"/>
                        <a:pt x="18978" y="17230"/>
                        <a:pt x="18853" y="17292"/>
                      </a:cubicBezTo>
                      <a:cubicBezTo>
                        <a:pt x="17292" y="18853"/>
                        <a:pt x="17292" y="18853"/>
                        <a:pt x="17292" y="18853"/>
                      </a:cubicBezTo>
                      <a:cubicBezTo>
                        <a:pt x="17230" y="18978"/>
                        <a:pt x="17043" y="19040"/>
                        <a:pt x="16918" y="19040"/>
                      </a:cubicBezTo>
                      <a:cubicBezTo>
                        <a:pt x="16731" y="19040"/>
                        <a:pt x="16606" y="18978"/>
                        <a:pt x="16481" y="18853"/>
                      </a:cubicBezTo>
                      <a:cubicBezTo>
                        <a:pt x="15170" y="17480"/>
                        <a:pt x="15170" y="17480"/>
                        <a:pt x="15170" y="17480"/>
                      </a:cubicBezTo>
                      <a:cubicBezTo>
                        <a:pt x="15045" y="17417"/>
                        <a:pt x="14920" y="17355"/>
                        <a:pt x="14795" y="17355"/>
                      </a:cubicBezTo>
                      <a:cubicBezTo>
                        <a:pt x="14733" y="17355"/>
                        <a:pt x="14608" y="17355"/>
                        <a:pt x="14546" y="17417"/>
                      </a:cubicBezTo>
                      <a:cubicBezTo>
                        <a:pt x="13984" y="17729"/>
                        <a:pt x="13422" y="17979"/>
                        <a:pt x="12798" y="18104"/>
                      </a:cubicBezTo>
                      <a:cubicBezTo>
                        <a:pt x="12610" y="18166"/>
                        <a:pt x="12486" y="18354"/>
                        <a:pt x="12486" y="18603"/>
                      </a:cubicBezTo>
                      <a:cubicBezTo>
                        <a:pt x="12486" y="20539"/>
                        <a:pt x="12486" y="20539"/>
                        <a:pt x="12486" y="20539"/>
                      </a:cubicBezTo>
                      <a:cubicBezTo>
                        <a:pt x="12486" y="20851"/>
                        <a:pt x="12173" y="21101"/>
                        <a:pt x="11861" y="21101"/>
                      </a:cubicBezTo>
                      <a:cubicBezTo>
                        <a:pt x="10800" y="21101"/>
                        <a:pt x="10800" y="21101"/>
                        <a:pt x="10800" y="21101"/>
                      </a:cubicBezTo>
                      <a:cubicBezTo>
                        <a:pt x="9739" y="21101"/>
                        <a:pt x="9739" y="21101"/>
                        <a:pt x="9739" y="21101"/>
                      </a:cubicBezTo>
                      <a:cubicBezTo>
                        <a:pt x="9427" y="21101"/>
                        <a:pt x="9114" y="20851"/>
                        <a:pt x="9114" y="20539"/>
                      </a:cubicBezTo>
                      <a:cubicBezTo>
                        <a:pt x="9114" y="18603"/>
                        <a:pt x="9114" y="18603"/>
                        <a:pt x="9114" y="18603"/>
                      </a:cubicBezTo>
                      <a:cubicBezTo>
                        <a:pt x="9114" y="18354"/>
                        <a:pt x="8990" y="18166"/>
                        <a:pt x="8802" y="18104"/>
                      </a:cubicBezTo>
                      <a:cubicBezTo>
                        <a:pt x="8178" y="17979"/>
                        <a:pt x="7616" y="17729"/>
                        <a:pt x="7054" y="17417"/>
                      </a:cubicBezTo>
                      <a:cubicBezTo>
                        <a:pt x="6992" y="17355"/>
                        <a:pt x="6867" y="17355"/>
                        <a:pt x="6805" y="17355"/>
                      </a:cubicBezTo>
                      <a:cubicBezTo>
                        <a:pt x="6680" y="17355"/>
                        <a:pt x="6555" y="17417"/>
                        <a:pt x="6430" y="17480"/>
                      </a:cubicBezTo>
                      <a:cubicBezTo>
                        <a:pt x="5119" y="18853"/>
                        <a:pt x="5119" y="18853"/>
                        <a:pt x="5119" y="18853"/>
                      </a:cubicBezTo>
                      <a:cubicBezTo>
                        <a:pt x="4994" y="18978"/>
                        <a:pt x="4869" y="19040"/>
                        <a:pt x="4682" y="19040"/>
                      </a:cubicBezTo>
                      <a:cubicBezTo>
                        <a:pt x="4557" y="19040"/>
                        <a:pt x="4370" y="18978"/>
                        <a:pt x="4308" y="18853"/>
                      </a:cubicBezTo>
                      <a:cubicBezTo>
                        <a:pt x="2747" y="17292"/>
                        <a:pt x="2747" y="17292"/>
                        <a:pt x="2747" y="17292"/>
                      </a:cubicBezTo>
                      <a:cubicBezTo>
                        <a:pt x="2497" y="17105"/>
                        <a:pt x="2497" y="16731"/>
                        <a:pt x="2747" y="16481"/>
                      </a:cubicBezTo>
                      <a:cubicBezTo>
                        <a:pt x="4120" y="15170"/>
                        <a:pt x="4120" y="15170"/>
                        <a:pt x="4120" y="15170"/>
                      </a:cubicBezTo>
                      <a:cubicBezTo>
                        <a:pt x="4245" y="14983"/>
                        <a:pt x="4308" y="14733"/>
                        <a:pt x="4183" y="14546"/>
                      </a:cubicBezTo>
                      <a:cubicBezTo>
                        <a:pt x="3871" y="13984"/>
                        <a:pt x="3621" y="13422"/>
                        <a:pt x="3496" y="12798"/>
                      </a:cubicBezTo>
                      <a:cubicBezTo>
                        <a:pt x="3434" y="12610"/>
                        <a:pt x="3246" y="12486"/>
                        <a:pt x="2997" y="12486"/>
                      </a:cubicBezTo>
                      <a:cubicBezTo>
                        <a:pt x="1061" y="12486"/>
                        <a:pt x="1061" y="12486"/>
                        <a:pt x="1061" y="12486"/>
                      </a:cubicBezTo>
                      <a:cubicBezTo>
                        <a:pt x="749" y="12486"/>
                        <a:pt x="499" y="12173"/>
                        <a:pt x="499" y="11861"/>
                      </a:cubicBezTo>
                      <a:cubicBezTo>
                        <a:pt x="499" y="10800"/>
                        <a:pt x="499" y="10800"/>
                        <a:pt x="499" y="10800"/>
                      </a:cubicBezTo>
                      <a:cubicBezTo>
                        <a:pt x="499" y="9739"/>
                        <a:pt x="499" y="9739"/>
                        <a:pt x="499" y="9739"/>
                      </a:cubicBezTo>
                      <a:cubicBezTo>
                        <a:pt x="499" y="9427"/>
                        <a:pt x="749" y="9114"/>
                        <a:pt x="1061" y="9114"/>
                      </a:cubicBezTo>
                      <a:cubicBezTo>
                        <a:pt x="2997" y="9114"/>
                        <a:pt x="2997" y="9114"/>
                        <a:pt x="2997" y="9114"/>
                      </a:cubicBezTo>
                      <a:cubicBezTo>
                        <a:pt x="3246" y="9114"/>
                        <a:pt x="3434" y="8990"/>
                        <a:pt x="3496" y="8802"/>
                      </a:cubicBezTo>
                      <a:cubicBezTo>
                        <a:pt x="3621" y="8178"/>
                        <a:pt x="3871" y="7616"/>
                        <a:pt x="4183" y="7054"/>
                      </a:cubicBezTo>
                      <a:cubicBezTo>
                        <a:pt x="4308" y="6867"/>
                        <a:pt x="4245" y="6617"/>
                        <a:pt x="4120" y="6430"/>
                      </a:cubicBezTo>
                      <a:cubicBezTo>
                        <a:pt x="2747" y="5119"/>
                        <a:pt x="2747" y="5119"/>
                        <a:pt x="2747" y="5119"/>
                      </a:cubicBezTo>
                      <a:cubicBezTo>
                        <a:pt x="2497" y="4869"/>
                        <a:pt x="2497" y="4495"/>
                        <a:pt x="2747" y="4308"/>
                      </a:cubicBezTo>
                      <a:cubicBezTo>
                        <a:pt x="4308" y="2747"/>
                        <a:pt x="4308" y="2747"/>
                        <a:pt x="4308" y="2747"/>
                      </a:cubicBezTo>
                      <a:cubicBezTo>
                        <a:pt x="4370" y="2622"/>
                        <a:pt x="4557" y="2560"/>
                        <a:pt x="4682" y="2560"/>
                      </a:cubicBezTo>
                      <a:cubicBezTo>
                        <a:pt x="4869" y="2560"/>
                        <a:pt x="4994" y="2622"/>
                        <a:pt x="5119" y="2747"/>
                      </a:cubicBezTo>
                      <a:cubicBezTo>
                        <a:pt x="6430" y="4120"/>
                        <a:pt x="6430" y="4120"/>
                        <a:pt x="6430" y="4120"/>
                      </a:cubicBezTo>
                      <a:cubicBezTo>
                        <a:pt x="6555" y="4183"/>
                        <a:pt x="6680" y="4245"/>
                        <a:pt x="6805" y="4245"/>
                      </a:cubicBezTo>
                      <a:cubicBezTo>
                        <a:pt x="6867" y="4245"/>
                        <a:pt x="6992" y="4245"/>
                        <a:pt x="7054" y="4183"/>
                      </a:cubicBezTo>
                      <a:cubicBezTo>
                        <a:pt x="7616" y="3871"/>
                        <a:pt x="8178" y="3621"/>
                        <a:pt x="8802" y="3496"/>
                      </a:cubicBezTo>
                      <a:cubicBezTo>
                        <a:pt x="8990" y="3434"/>
                        <a:pt x="9114" y="3246"/>
                        <a:pt x="9114" y="2997"/>
                      </a:cubicBezTo>
                      <a:cubicBezTo>
                        <a:pt x="9114" y="1061"/>
                        <a:pt x="9114" y="1061"/>
                        <a:pt x="9114" y="1061"/>
                      </a:cubicBezTo>
                      <a:cubicBezTo>
                        <a:pt x="9114" y="749"/>
                        <a:pt x="9427" y="499"/>
                        <a:pt x="9739" y="499"/>
                      </a:cubicBezTo>
                      <a:cubicBezTo>
                        <a:pt x="10800" y="499"/>
                        <a:pt x="10800" y="499"/>
                        <a:pt x="10800" y="499"/>
                      </a:cubicBezTo>
                      <a:cubicBezTo>
                        <a:pt x="11861" y="499"/>
                        <a:pt x="11861" y="499"/>
                        <a:pt x="11861" y="499"/>
                      </a:cubicBezTo>
                      <a:moveTo>
                        <a:pt x="6180" y="15420"/>
                      </a:moveTo>
                      <a:cubicBezTo>
                        <a:pt x="6180" y="15420"/>
                        <a:pt x="6180" y="15420"/>
                        <a:pt x="6180" y="15420"/>
                      </a:cubicBezTo>
                      <a:cubicBezTo>
                        <a:pt x="6180" y="15482"/>
                        <a:pt x="6180" y="15482"/>
                        <a:pt x="6243" y="15545"/>
                      </a:cubicBezTo>
                      <a:cubicBezTo>
                        <a:pt x="6243" y="15545"/>
                        <a:pt x="6243" y="15545"/>
                        <a:pt x="6243" y="15545"/>
                      </a:cubicBezTo>
                      <a:cubicBezTo>
                        <a:pt x="6305" y="15607"/>
                        <a:pt x="6305" y="15607"/>
                        <a:pt x="6305" y="15607"/>
                      </a:cubicBezTo>
                      <a:cubicBezTo>
                        <a:pt x="6305" y="15607"/>
                        <a:pt x="6368" y="15607"/>
                        <a:pt x="6368" y="15669"/>
                      </a:cubicBezTo>
                      <a:cubicBezTo>
                        <a:pt x="6430" y="15669"/>
                        <a:pt x="6430" y="15732"/>
                        <a:pt x="6430" y="15732"/>
                      </a:cubicBezTo>
                      <a:cubicBezTo>
                        <a:pt x="6492" y="15732"/>
                        <a:pt x="6492" y="15732"/>
                        <a:pt x="6492" y="15732"/>
                      </a:cubicBezTo>
                      <a:cubicBezTo>
                        <a:pt x="6492" y="15794"/>
                        <a:pt x="6492" y="15794"/>
                        <a:pt x="6492" y="15794"/>
                      </a:cubicBezTo>
                      <a:cubicBezTo>
                        <a:pt x="6555" y="15794"/>
                        <a:pt x="6555" y="15857"/>
                        <a:pt x="6617" y="15857"/>
                      </a:cubicBezTo>
                      <a:cubicBezTo>
                        <a:pt x="6617" y="15857"/>
                        <a:pt x="6680" y="15919"/>
                        <a:pt x="6680" y="15919"/>
                      </a:cubicBezTo>
                      <a:cubicBezTo>
                        <a:pt x="6742" y="15982"/>
                        <a:pt x="6742" y="15982"/>
                        <a:pt x="6742" y="15982"/>
                      </a:cubicBezTo>
                      <a:cubicBezTo>
                        <a:pt x="6742" y="15982"/>
                        <a:pt x="6742" y="15982"/>
                        <a:pt x="6742" y="15982"/>
                      </a:cubicBezTo>
                      <a:cubicBezTo>
                        <a:pt x="6742" y="15982"/>
                        <a:pt x="6805" y="16044"/>
                        <a:pt x="6867" y="16044"/>
                      </a:cubicBezTo>
                      <a:cubicBezTo>
                        <a:pt x="6867" y="16044"/>
                        <a:pt x="6929" y="16106"/>
                        <a:pt x="6929" y="16106"/>
                      </a:cubicBezTo>
                      <a:cubicBezTo>
                        <a:pt x="6992" y="16169"/>
                        <a:pt x="6992" y="16169"/>
                        <a:pt x="6992" y="16169"/>
                      </a:cubicBezTo>
                      <a:cubicBezTo>
                        <a:pt x="6992" y="16169"/>
                        <a:pt x="6992" y="16169"/>
                        <a:pt x="6992" y="16169"/>
                      </a:cubicBezTo>
                      <a:cubicBezTo>
                        <a:pt x="7054" y="16169"/>
                        <a:pt x="7054" y="16231"/>
                        <a:pt x="7117" y="16231"/>
                      </a:cubicBezTo>
                      <a:cubicBezTo>
                        <a:pt x="7117" y="16231"/>
                        <a:pt x="7179" y="16294"/>
                        <a:pt x="7179" y="16294"/>
                      </a:cubicBezTo>
                      <a:cubicBezTo>
                        <a:pt x="7242" y="16294"/>
                        <a:pt x="7242" y="16294"/>
                        <a:pt x="7242" y="16294"/>
                      </a:cubicBezTo>
                      <a:cubicBezTo>
                        <a:pt x="7242" y="16294"/>
                        <a:pt x="7242" y="16294"/>
                        <a:pt x="7242" y="16294"/>
                      </a:cubicBezTo>
                      <a:cubicBezTo>
                        <a:pt x="7242" y="16356"/>
                        <a:pt x="7304" y="16356"/>
                        <a:pt x="7366" y="16418"/>
                      </a:cubicBezTo>
                      <a:cubicBezTo>
                        <a:pt x="7366" y="16418"/>
                        <a:pt x="7429" y="16418"/>
                        <a:pt x="7491" y="16481"/>
                      </a:cubicBezTo>
                      <a:cubicBezTo>
                        <a:pt x="7554" y="16481"/>
                        <a:pt x="7554" y="16543"/>
                        <a:pt x="7616" y="16543"/>
                      </a:cubicBezTo>
                      <a:cubicBezTo>
                        <a:pt x="7679" y="16606"/>
                        <a:pt x="7679" y="16606"/>
                        <a:pt x="7741" y="16606"/>
                      </a:cubicBezTo>
                      <a:cubicBezTo>
                        <a:pt x="7803" y="16668"/>
                        <a:pt x="7866" y="16668"/>
                        <a:pt x="7866" y="16668"/>
                      </a:cubicBezTo>
                      <a:cubicBezTo>
                        <a:pt x="7928" y="16731"/>
                        <a:pt x="7991" y="16731"/>
                        <a:pt x="8053" y="16793"/>
                      </a:cubicBezTo>
                      <a:cubicBezTo>
                        <a:pt x="8178" y="16855"/>
                        <a:pt x="8365" y="16918"/>
                        <a:pt x="8490" y="16980"/>
                      </a:cubicBezTo>
                      <a:cubicBezTo>
                        <a:pt x="8553" y="16980"/>
                        <a:pt x="8615" y="16980"/>
                        <a:pt x="8677" y="17043"/>
                      </a:cubicBezTo>
                      <a:cubicBezTo>
                        <a:pt x="8677" y="17043"/>
                        <a:pt x="8677" y="17043"/>
                        <a:pt x="8677" y="17043"/>
                      </a:cubicBezTo>
                      <a:cubicBezTo>
                        <a:pt x="8677" y="17043"/>
                        <a:pt x="8740" y="17043"/>
                        <a:pt x="8802" y="17043"/>
                      </a:cubicBezTo>
                      <a:cubicBezTo>
                        <a:pt x="8865" y="17105"/>
                        <a:pt x="8865" y="17105"/>
                        <a:pt x="8927" y="17105"/>
                      </a:cubicBezTo>
                      <a:cubicBezTo>
                        <a:pt x="8990" y="17105"/>
                        <a:pt x="9052" y="17105"/>
                        <a:pt x="9052" y="17168"/>
                      </a:cubicBezTo>
                      <a:cubicBezTo>
                        <a:pt x="9114" y="17168"/>
                        <a:pt x="9177" y="17168"/>
                        <a:pt x="9239" y="17168"/>
                      </a:cubicBezTo>
                      <a:cubicBezTo>
                        <a:pt x="9302" y="17168"/>
                        <a:pt x="9364" y="17230"/>
                        <a:pt x="9364" y="17230"/>
                      </a:cubicBezTo>
                      <a:cubicBezTo>
                        <a:pt x="9427" y="17230"/>
                        <a:pt x="9489" y="17230"/>
                        <a:pt x="9551" y="17230"/>
                      </a:cubicBezTo>
                      <a:cubicBezTo>
                        <a:pt x="9614" y="17292"/>
                        <a:pt x="9614" y="17292"/>
                        <a:pt x="9676" y="17292"/>
                      </a:cubicBezTo>
                      <a:cubicBezTo>
                        <a:pt x="9739" y="17292"/>
                        <a:pt x="9801" y="17292"/>
                        <a:pt x="9864" y="17292"/>
                      </a:cubicBezTo>
                      <a:cubicBezTo>
                        <a:pt x="9926" y="17292"/>
                        <a:pt x="9926" y="17292"/>
                        <a:pt x="10051" y="17355"/>
                      </a:cubicBezTo>
                      <a:cubicBezTo>
                        <a:pt x="10051" y="17355"/>
                        <a:pt x="10051" y="17355"/>
                        <a:pt x="10051" y="17355"/>
                      </a:cubicBezTo>
                      <a:cubicBezTo>
                        <a:pt x="10113" y="17355"/>
                        <a:pt x="10113" y="17355"/>
                        <a:pt x="10176" y="17355"/>
                      </a:cubicBezTo>
                      <a:cubicBezTo>
                        <a:pt x="10238" y="17355"/>
                        <a:pt x="10301" y="17355"/>
                        <a:pt x="10363" y="17355"/>
                      </a:cubicBezTo>
                      <a:cubicBezTo>
                        <a:pt x="10425" y="17355"/>
                        <a:pt x="10425" y="17355"/>
                        <a:pt x="10425" y="17355"/>
                      </a:cubicBezTo>
                      <a:cubicBezTo>
                        <a:pt x="10425" y="17355"/>
                        <a:pt x="10425" y="17355"/>
                        <a:pt x="10488" y="17355"/>
                      </a:cubicBezTo>
                      <a:cubicBezTo>
                        <a:pt x="10613" y="17355"/>
                        <a:pt x="10675" y="17355"/>
                        <a:pt x="10800" y="17355"/>
                      </a:cubicBezTo>
                      <a:cubicBezTo>
                        <a:pt x="10925" y="17355"/>
                        <a:pt x="10987" y="17355"/>
                        <a:pt x="11112" y="17355"/>
                      </a:cubicBezTo>
                      <a:cubicBezTo>
                        <a:pt x="11175" y="17355"/>
                        <a:pt x="11175" y="17355"/>
                        <a:pt x="11175" y="17355"/>
                      </a:cubicBezTo>
                      <a:cubicBezTo>
                        <a:pt x="11237" y="17355"/>
                        <a:pt x="11237" y="17355"/>
                        <a:pt x="11237" y="17355"/>
                      </a:cubicBezTo>
                      <a:cubicBezTo>
                        <a:pt x="11299" y="17355"/>
                        <a:pt x="11362" y="17355"/>
                        <a:pt x="11424" y="17355"/>
                      </a:cubicBezTo>
                      <a:cubicBezTo>
                        <a:pt x="11487" y="17355"/>
                        <a:pt x="11487" y="17355"/>
                        <a:pt x="11549" y="17355"/>
                      </a:cubicBezTo>
                      <a:cubicBezTo>
                        <a:pt x="11612" y="17355"/>
                        <a:pt x="11612" y="17355"/>
                        <a:pt x="11612" y="17355"/>
                      </a:cubicBezTo>
                      <a:cubicBezTo>
                        <a:pt x="11612" y="17292"/>
                        <a:pt x="11674" y="17292"/>
                        <a:pt x="11736" y="17292"/>
                      </a:cubicBezTo>
                      <a:cubicBezTo>
                        <a:pt x="11799" y="17292"/>
                        <a:pt x="11861" y="17292"/>
                        <a:pt x="11924" y="17292"/>
                      </a:cubicBezTo>
                      <a:cubicBezTo>
                        <a:pt x="11986" y="17292"/>
                        <a:pt x="11986" y="17292"/>
                        <a:pt x="12049" y="17230"/>
                      </a:cubicBezTo>
                      <a:cubicBezTo>
                        <a:pt x="12111" y="17230"/>
                        <a:pt x="12173" y="17230"/>
                        <a:pt x="12236" y="17230"/>
                      </a:cubicBezTo>
                      <a:cubicBezTo>
                        <a:pt x="12236" y="17230"/>
                        <a:pt x="12298" y="17168"/>
                        <a:pt x="12361" y="17168"/>
                      </a:cubicBezTo>
                      <a:cubicBezTo>
                        <a:pt x="12423" y="17168"/>
                        <a:pt x="12486" y="17168"/>
                        <a:pt x="12548" y="17168"/>
                      </a:cubicBezTo>
                      <a:cubicBezTo>
                        <a:pt x="12548" y="17105"/>
                        <a:pt x="12610" y="17105"/>
                        <a:pt x="12673" y="17105"/>
                      </a:cubicBezTo>
                      <a:cubicBezTo>
                        <a:pt x="12735" y="17105"/>
                        <a:pt x="12735" y="17105"/>
                        <a:pt x="12798" y="17043"/>
                      </a:cubicBezTo>
                      <a:cubicBezTo>
                        <a:pt x="12860" y="17043"/>
                        <a:pt x="12923" y="17043"/>
                        <a:pt x="12923" y="17043"/>
                      </a:cubicBezTo>
                      <a:cubicBezTo>
                        <a:pt x="12985" y="16980"/>
                        <a:pt x="13047" y="16980"/>
                        <a:pt x="13110" y="16980"/>
                      </a:cubicBezTo>
                      <a:cubicBezTo>
                        <a:pt x="13235" y="16918"/>
                        <a:pt x="13422" y="16855"/>
                        <a:pt x="13547" y="16793"/>
                      </a:cubicBezTo>
                      <a:cubicBezTo>
                        <a:pt x="13609" y="16731"/>
                        <a:pt x="13672" y="16731"/>
                        <a:pt x="13734" y="16668"/>
                      </a:cubicBezTo>
                      <a:cubicBezTo>
                        <a:pt x="13734" y="16668"/>
                        <a:pt x="13797" y="16668"/>
                        <a:pt x="13859" y="16606"/>
                      </a:cubicBezTo>
                      <a:cubicBezTo>
                        <a:pt x="13921" y="16606"/>
                        <a:pt x="13921" y="16606"/>
                        <a:pt x="13984" y="16543"/>
                      </a:cubicBezTo>
                      <a:cubicBezTo>
                        <a:pt x="14046" y="16543"/>
                        <a:pt x="14046" y="16481"/>
                        <a:pt x="14109" y="16481"/>
                      </a:cubicBezTo>
                      <a:cubicBezTo>
                        <a:pt x="14109" y="16481"/>
                        <a:pt x="14109" y="16481"/>
                        <a:pt x="14109" y="16481"/>
                      </a:cubicBezTo>
                      <a:cubicBezTo>
                        <a:pt x="14171" y="16418"/>
                        <a:pt x="14234" y="16418"/>
                        <a:pt x="14234" y="16418"/>
                      </a:cubicBezTo>
                      <a:cubicBezTo>
                        <a:pt x="14296" y="16356"/>
                        <a:pt x="14358" y="16356"/>
                        <a:pt x="14358" y="16294"/>
                      </a:cubicBezTo>
                      <a:cubicBezTo>
                        <a:pt x="14421" y="16294"/>
                        <a:pt x="14421" y="16294"/>
                        <a:pt x="14421" y="16294"/>
                      </a:cubicBezTo>
                      <a:cubicBezTo>
                        <a:pt x="14421" y="16294"/>
                        <a:pt x="14483" y="16231"/>
                        <a:pt x="14483" y="16231"/>
                      </a:cubicBezTo>
                      <a:cubicBezTo>
                        <a:pt x="14546" y="16231"/>
                        <a:pt x="14608" y="16169"/>
                        <a:pt x="14608" y="16169"/>
                      </a:cubicBezTo>
                      <a:cubicBezTo>
                        <a:pt x="14608" y="16106"/>
                        <a:pt x="14608" y="16106"/>
                        <a:pt x="14608" y="16106"/>
                      </a:cubicBezTo>
                      <a:cubicBezTo>
                        <a:pt x="14671" y="16106"/>
                        <a:pt x="14671" y="16106"/>
                        <a:pt x="14671" y="16106"/>
                      </a:cubicBezTo>
                      <a:cubicBezTo>
                        <a:pt x="14671" y="16106"/>
                        <a:pt x="14733" y="16044"/>
                        <a:pt x="14733" y="16044"/>
                      </a:cubicBezTo>
                      <a:cubicBezTo>
                        <a:pt x="14795" y="16044"/>
                        <a:pt x="14858" y="15982"/>
                        <a:pt x="14858" y="15982"/>
                      </a:cubicBezTo>
                      <a:cubicBezTo>
                        <a:pt x="14858" y="15919"/>
                        <a:pt x="14858" y="15919"/>
                        <a:pt x="14858" y="15919"/>
                      </a:cubicBezTo>
                      <a:cubicBezTo>
                        <a:pt x="14920" y="15919"/>
                        <a:pt x="14920" y="15919"/>
                        <a:pt x="14920" y="15919"/>
                      </a:cubicBezTo>
                      <a:cubicBezTo>
                        <a:pt x="14920" y="15919"/>
                        <a:pt x="14983" y="15857"/>
                        <a:pt x="14983" y="15857"/>
                      </a:cubicBezTo>
                      <a:cubicBezTo>
                        <a:pt x="15045" y="15857"/>
                        <a:pt x="15045" y="15794"/>
                        <a:pt x="15108" y="15794"/>
                      </a:cubicBezTo>
                      <a:cubicBezTo>
                        <a:pt x="15108" y="15732"/>
                        <a:pt x="15108" y="15732"/>
                        <a:pt x="15108" y="15732"/>
                      </a:cubicBezTo>
                      <a:cubicBezTo>
                        <a:pt x="15170" y="15732"/>
                        <a:pt x="15170" y="15732"/>
                        <a:pt x="15170" y="15732"/>
                      </a:cubicBezTo>
                      <a:cubicBezTo>
                        <a:pt x="15170" y="15669"/>
                        <a:pt x="15232" y="15669"/>
                        <a:pt x="15232" y="15669"/>
                      </a:cubicBezTo>
                      <a:cubicBezTo>
                        <a:pt x="15295" y="15607"/>
                        <a:pt x="15295" y="15545"/>
                        <a:pt x="15357" y="15545"/>
                      </a:cubicBezTo>
                      <a:cubicBezTo>
                        <a:pt x="15357" y="15545"/>
                        <a:pt x="15357" y="15545"/>
                        <a:pt x="15357" y="15545"/>
                      </a:cubicBezTo>
                      <a:cubicBezTo>
                        <a:pt x="15420" y="15482"/>
                        <a:pt x="15420" y="15482"/>
                        <a:pt x="15420" y="15482"/>
                      </a:cubicBezTo>
                      <a:cubicBezTo>
                        <a:pt x="15420" y="15482"/>
                        <a:pt x="15420" y="15482"/>
                        <a:pt x="15420" y="15420"/>
                      </a:cubicBezTo>
                      <a:cubicBezTo>
                        <a:pt x="15482" y="15420"/>
                        <a:pt x="15482" y="15420"/>
                        <a:pt x="15545" y="15357"/>
                      </a:cubicBezTo>
                      <a:cubicBezTo>
                        <a:pt x="15545" y="15357"/>
                        <a:pt x="15545" y="15357"/>
                        <a:pt x="15545" y="15357"/>
                      </a:cubicBezTo>
                      <a:cubicBezTo>
                        <a:pt x="15607" y="15295"/>
                        <a:pt x="15607" y="15295"/>
                        <a:pt x="15607" y="15295"/>
                      </a:cubicBezTo>
                      <a:cubicBezTo>
                        <a:pt x="15607" y="15295"/>
                        <a:pt x="15607" y="15232"/>
                        <a:pt x="15669" y="15232"/>
                      </a:cubicBezTo>
                      <a:cubicBezTo>
                        <a:pt x="15669" y="15170"/>
                        <a:pt x="15732" y="15170"/>
                        <a:pt x="15732" y="15170"/>
                      </a:cubicBezTo>
                      <a:cubicBezTo>
                        <a:pt x="15732" y="15108"/>
                        <a:pt x="15732" y="15108"/>
                        <a:pt x="15732" y="15108"/>
                      </a:cubicBezTo>
                      <a:cubicBezTo>
                        <a:pt x="15794" y="15108"/>
                        <a:pt x="15794" y="15108"/>
                        <a:pt x="15794" y="15108"/>
                      </a:cubicBezTo>
                      <a:cubicBezTo>
                        <a:pt x="15794" y="15045"/>
                        <a:pt x="15857" y="15045"/>
                        <a:pt x="15857" y="14983"/>
                      </a:cubicBezTo>
                      <a:cubicBezTo>
                        <a:pt x="15857" y="14983"/>
                        <a:pt x="15919" y="14920"/>
                        <a:pt x="15919" y="14920"/>
                      </a:cubicBezTo>
                      <a:cubicBezTo>
                        <a:pt x="15982" y="14858"/>
                        <a:pt x="15982" y="14858"/>
                        <a:pt x="15982" y="14858"/>
                      </a:cubicBezTo>
                      <a:cubicBezTo>
                        <a:pt x="15982" y="14858"/>
                        <a:pt x="15982" y="14858"/>
                        <a:pt x="15982" y="14858"/>
                      </a:cubicBezTo>
                      <a:cubicBezTo>
                        <a:pt x="15982" y="14795"/>
                        <a:pt x="16044" y="14795"/>
                        <a:pt x="16044" y="14733"/>
                      </a:cubicBezTo>
                      <a:cubicBezTo>
                        <a:pt x="16044" y="14733"/>
                        <a:pt x="16106" y="14671"/>
                        <a:pt x="16106" y="14671"/>
                      </a:cubicBezTo>
                      <a:cubicBezTo>
                        <a:pt x="16169" y="14608"/>
                        <a:pt x="16169" y="14608"/>
                        <a:pt x="16169" y="14608"/>
                      </a:cubicBezTo>
                      <a:cubicBezTo>
                        <a:pt x="16169" y="14608"/>
                        <a:pt x="16169" y="14608"/>
                        <a:pt x="16169" y="14608"/>
                      </a:cubicBezTo>
                      <a:cubicBezTo>
                        <a:pt x="16169" y="14608"/>
                        <a:pt x="16231" y="14546"/>
                        <a:pt x="16231" y="14483"/>
                      </a:cubicBezTo>
                      <a:cubicBezTo>
                        <a:pt x="16231" y="14483"/>
                        <a:pt x="16294" y="14421"/>
                        <a:pt x="16294" y="14421"/>
                      </a:cubicBezTo>
                      <a:cubicBezTo>
                        <a:pt x="16294" y="14358"/>
                        <a:pt x="16294" y="14358"/>
                        <a:pt x="16294" y="14358"/>
                      </a:cubicBezTo>
                      <a:cubicBezTo>
                        <a:pt x="16356" y="14358"/>
                        <a:pt x="16356" y="14358"/>
                        <a:pt x="16356" y="14358"/>
                      </a:cubicBezTo>
                      <a:cubicBezTo>
                        <a:pt x="16356" y="14296"/>
                        <a:pt x="16356" y="14296"/>
                        <a:pt x="16418" y="14234"/>
                      </a:cubicBezTo>
                      <a:cubicBezTo>
                        <a:pt x="16418" y="14234"/>
                        <a:pt x="16418" y="14171"/>
                        <a:pt x="16481" y="14109"/>
                      </a:cubicBezTo>
                      <a:cubicBezTo>
                        <a:pt x="16481" y="14109"/>
                        <a:pt x="16481" y="14109"/>
                        <a:pt x="16481" y="14109"/>
                      </a:cubicBezTo>
                      <a:cubicBezTo>
                        <a:pt x="16481" y="14046"/>
                        <a:pt x="16543" y="14046"/>
                        <a:pt x="16543" y="13984"/>
                      </a:cubicBezTo>
                      <a:cubicBezTo>
                        <a:pt x="16606" y="13921"/>
                        <a:pt x="16606" y="13921"/>
                        <a:pt x="16606" y="13859"/>
                      </a:cubicBezTo>
                      <a:cubicBezTo>
                        <a:pt x="16668" y="13797"/>
                        <a:pt x="16668" y="13734"/>
                        <a:pt x="16668" y="13734"/>
                      </a:cubicBezTo>
                      <a:cubicBezTo>
                        <a:pt x="16731" y="13672"/>
                        <a:pt x="16731" y="13609"/>
                        <a:pt x="16793" y="13547"/>
                      </a:cubicBezTo>
                      <a:cubicBezTo>
                        <a:pt x="16855" y="13422"/>
                        <a:pt x="16918" y="13235"/>
                        <a:pt x="16980" y="13110"/>
                      </a:cubicBezTo>
                      <a:cubicBezTo>
                        <a:pt x="16980" y="13047"/>
                        <a:pt x="16980" y="12985"/>
                        <a:pt x="17043" y="12923"/>
                      </a:cubicBezTo>
                      <a:cubicBezTo>
                        <a:pt x="17043" y="12923"/>
                        <a:pt x="17043" y="12923"/>
                        <a:pt x="17043" y="12923"/>
                      </a:cubicBezTo>
                      <a:cubicBezTo>
                        <a:pt x="17043" y="12923"/>
                        <a:pt x="17043" y="12860"/>
                        <a:pt x="17043" y="12798"/>
                      </a:cubicBezTo>
                      <a:cubicBezTo>
                        <a:pt x="17105" y="12735"/>
                        <a:pt x="17105" y="12735"/>
                        <a:pt x="17105" y="12673"/>
                      </a:cubicBezTo>
                      <a:cubicBezTo>
                        <a:pt x="17105" y="12610"/>
                        <a:pt x="17105" y="12548"/>
                        <a:pt x="17168" y="12548"/>
                      </a:cubicBezTo>
                      <a:cubicBezTo>
                        <a:pt x="17168" y="12486"/>
                        <a:pt x="17168" y="12423"/>
                        <a:pt x="17168" y="12361"/>
                      </a:cubicBezTo>
                      <a:cubicBezTo>
                        <a:pt x="17168" y="12298"/>
                        <a:pt x="17230" y="12236"/>
                        <a:pt x="17230" y="12236"/>
                      </a:cubicBezTo>
                      <a:cubicBezTo>
                        <a:pt x="17230" y="12173"/>
                        <a:pt x="17230" y="12111"/>
                        <a:pt x="17230" y="12049"/>
                      </a:cubicBezTo>
                      <a:cubicBezTo>
                        <a:pt x="17292" y="11986"/>
                        <a:pt x="17292" y="11924"/>
                        <a:pt x="17292" y="11924"/>
                      </a:cubicBezTo>
                      <a:cubicBezTo>
                        <a:pt x="17292" y="11861"/>
                        <a:pt x="17292" y="11799"/>
                        <a:pt x="17292" y="11736"/>
                      </a:cubicBezTo>
                      <a:cubicBezTo>
                        <a:pt x="17292" y="11674"/>
                        <a:pt x="17292" y="11612"/>
                        <a:pt x="17355" y="11549"/>
                      </a:cubicBezTo>
                      <a:cubicBezTo>
                        <a:pt x="17355" y="11549"/>
                        <a:pt x="17355" y="11549"/>
                        <a:pt x="17355" y="11549"/>
                      </a:cubicBezTo>
                      <a:cubicBezTo>
                        <a:pt x="17355" y="11487"/>
                        <a:pt x="17355" y="11487"/>
                        <a:pt x="17355" y="11424"/>
                      </a:cubicBezTo>
                      <a:cubicBezTo>
                        <a:pt x="17355" y="11362"/>
                        <a:pt x="17355" y="11299"/>
                        <a:pt x="17355" y="11237"/>
                      </a:cubicBezTo>
                      <a:cubicBezTo>
                        <a:pt x="17355" y="11237"/>
                        <a:pt x="17355" y="11237"/>
                        <a:pt x="17355" y="11237"/>
                      </a:cubicBezTo>
                      <a:cubicBezTo>
                        <a:pt x="17355" y="11175"/>
                        <a:pt x="17355" y="11175"/>
                        <a:pt x="17355" y="11175"/>
                      </a:cubicBezTo>
                      <a:cubicBezTo>
                        <a:pt x="17355" y="11175"/>
                        <a:pt x="17355" y="11175"/>
                        <a:pt x="17355" y="11112"/>
                      </a:cubicBezTo>
                      <a:cubicBezTo>
                        <a:pt x="17355" y="10987"/>
                        <a:pt x="17355" y="10925"/>
                        <a:pt x="17355" y="10800"/>
                      </a:cubicBezTo>
                      <a:cubicBezTo>
                        <a:pt x="17355" y="10675"/>
                        <a:pt x="17355" y="10613"/>
                        <a:pt x="17355" y="10488"/>
                      </a:cubicBezTo>
                      <a:cubicBezTo>
                        <a:pt x="17355" y="10425"/>
                        <a:pt x="17355" y="10425"/>
                        <a:pt x="17355" y="10425"/>
                      </a:cubicBezTo>
                      <a:cubicBezTo>
                        <a:pt x="17355" y="10363"/>
                        <a:pt x="17355" y="10363"/>
                        <a:pt x="17355" y="10363"/>
                      </a:cubicBezTo>
                      <a:cubicBezTo>
                        <a:pt x="17355" y="10301"/>
                        <a:pt x="17355" y="10238"/>
                        <a:pt x="17355" y="10176"/>
                      </a:cubicBezTo>
                      <a:cubicBezTo>
                        <a:pt x="17355" y="10113"/>
                        <a:pt x="17355" y="10113"/>
                        <a:pt x="17355" y="10051"/>
                      </a:cubicBezTo>
                      <a:cubicBezTo>
                        <a:pt x="17355" y="9988"/>
                        <a:pt x="17355" y="9988"/>
                        <a:pt x="17355" y="9988"/>
                      </a:cubicBezTo>
                      <a:cubicBezTo>
                        <a:pt x="17292" y="9926"/>
                        <a:pt x="17292" y="9926"/>
                        <a:pt x="17292" y="9864"/>
                      </a:cubicBezTo>
                      <a:cubicBezTo>
                        <a:pt x="17292" y="9801"/>
                        <a:pt x="17292" y="9739"/>
                        <a:pt x="17292" y="9676"/>
                      </a:cubicBezTo>
                      <a:cubicBezTo>
                        <a:pt x="17292" y="9676"/>
                        <a:pt x="17292" y="9614"/>
                        <a:pt x="17230" y="9551"/>
                      </a:cubicBezTo>
                      <a:cubicBezTo>
                        <a:pt x="17230" y="9489"/>
                        <a:pt x="17230" y="9427"/>
                        <a:pt x="17230" y="9364"/>
                      </a:cubicBezTo>
                      <a:cubicBezTo>
                        <a:pt x="17230" y="9364"/>
                        <a:pt x="17168" y="9302"/>
                        <a:pt x="17168" y="9239"/>
                      </a:cubicBezTo>
                      <a:cubicBezTo>
                        <a:pt x="17168" y="9177"/>
                        <a:pt x="17168" y="9114"/>
                        <a:pt x="17168" y="9052"/>
                      </a:cubicBezTo>
                      <a:cubicBezTo>
                        <a:pt x="17105" y="9052"/>
                        <a:pt x="17105" y="8990"/>
                        <a:pt x="17105" y="8927"/>
                      </a:cubicBezTo>
                      <a:cubicBezTo>
                        <a:pt x="17105" y="8865"/>
                        <a:pt x="17105" y="8865"/>
                        <a:pt x="17043" y="8802"/>
                      </a:cubicBezTo>
                      <a:cubicBezTo>
                        <a:pt x="17043" y="8740"/>
                        <a:pt x="17043" y="8677"/>
                        <a:pt x="17043" y="8677"/>
                      </a:cubicBezTo>
                      <a:cubicBezTo>
                        <a:pt x="17043" y="8677"/>
                        <a:pt x="17043" y="8677"/>
                        <a:pt x="17043" y="8677"/>
                      </a:cubicBezTo>
                      <a:cubicBezTo>
                        <a:pt x="16980" y="8615"/>
                        <a:pt x="16980" y="8553"/>
                        <a:pt x="16980" y="8490"/>
                      </a:cubicBezTo>
                      <a:cubicBezTo>
                        <a:pt x="16918" y="8365"/>
                        <a:pt x="16855" y="8178"/>
                        <a:pt x="16793" y="8053"/>
                      </a:cubicBezTo>
                      <a:cubicBezTo>
                        <a:pt x="16731" y="7991"/>
                        <a:pt x="16731" y="7928"/>
                        <a:pt x="16668" y="7866"/>
                      </a:cubicBezTo>
                      <a:cubicBezTo>
                        <a:pt x="16668" y="7866"/>
                        <a:pt x="16668" y="7803"/>
                        <a:pt x="16606" y="7741"/>
                      </a:cubicBezTo>
                      <a:cubicBezTo>
                        <a:pt x="16606" y="7679"/>
                        <a:pt x="16606" y="7679"/>
                        <a:pt x="16543" y="7616"/>
                      </a:cubicBezTo>
                      <a:cubicBezTo>
                        <a:pt x="16543" y="7554"/>
                        <a:pt x="16481" y="7554"/>
                        <a:pt x="16481" y="7491"/>
                      </a:cubicBezTo>
                      <a:cubicBezTo>
                        <a:pt x="16418" y="7429"/>
                        <a:pt x="16418" y="7366"/>
                        <a:pt x="16418" y="7366"/>
                      </a:cubicBezTo>
                      <a:cubicBezTo>
                        <a:pt x="16356" y="7304"/>
                        <a:pt x="16356" y="7304"/>
                        <a:pt x="16356" y="7242"/>
                      </a:cubicBezTo>
                      <a:cubicBezTo>
                        <a:pt x="16294" y="7242"/>
                        <a:pt x="16294" y="7242"/>
                        <a:pt x="16294" y="7242"/>
                      </a:cubicBezTo>
                      <a:cubicBezTo>
                        <a:pt x="16294" y="7179"/>
                        <a:pt x="16294" y="7179"/>
                        <a:pt x="16294" y="7179"/>
                      </a:cubicBezTo>
                      <a:cubicBezTo>
                        <a:pt x="16294" y="7179"/>
                        <a:pt x="16231" y="7117"/>
                        <a:pt x="16231" y="7117"/>
                      </a:cubicBezTo>
                      <a:cubicBezTo>
                        <a:pt x="16169" y="7054"/>
                        <a:pt x="16169" y="6992"/>
                        <a:pt x="16106" y="6992"/>
                      </a:cubicBezTo>
                      <a:cubicBezTo>
                        <a:pt x="16106" y="6929"/>
                        <a:pt x="16106" y="6929"/>
                        <a:pt x="16106" y="6929"/>
                      </a:cubicBezTo>
                      <a:cubicBezTo>
                        <a:pt x="16106" y="6929"/>
                        <a:pt x="16044" y="6867"/>
                        <a:pt x="16044" y="6867"/>
                      </a:cubicBezTo>
                      <a:cubicBezTo>
                        <a:pt x="16044" y="6805"/>
                        <a:pt x="15982" y="6805"/>
                        <a:pt x="15982" y="6742"/>
                      </a:cubicBezTo>
                      <a:cubicBezTo>
                        <a:pt x="15919" y="6742"/>
                        <a:pt x="15919" y="6742"/>
                        <a:pt x="15919" y="6742"/>
                      </a:cubicBezTo>
                      <a:cubicBezTo>
                        <a:pt x="15919" y="6680"/>
                        <a:pt x="15919" y="6680"/>
                        <a:pt x="15919" y="6680"/>
                      </a:cubicBezTo>
                      <a:cubicBezTo>
                        <a:pt x="15919" y="6680"/>
                        <a:pt x="15857" y="6617"/>
                        <a:pt x="15857" y="6617"/>
                      </a:cubicBezTo>
                      <a:cubicBezTo>
                        <a:pt x="15857" y="6555"/>
                        <a:pt x="15794" y="6555"/>
                        <a:pt x="15794" y="6492"/>
                      </a:cubicBezTo>
                      <a:cubicBezTo>
                        <a:pt x="15732" y="6492"/>
                        <a:pt x="15732" y="6492"/>
                        <a:pt x="15732" y="6492"/>
                      </a:cubicBezTo>
                      <a:cubicBezTo>
                        <a:pt x="15732" y="6430"/>
                        <a:pt x="15732" y="6430"/>
                        <a:pt x="15732" y="6430"/>
                      </a:cubicBezTo>
                      <a:cubicBezTo>
                        <a:pt x="15732" y="6430"/>
                        <a:pt x="15669" y="6368"/>
                        <a:pt x="15669" y="6368"/>
                      </a:cubicBezTo>
                      <a:cubicBezTo>
                        <a:pt x="15607" y="6305"/>
                        <a:pt x="15545" y="6305"/>
                        <a:pt x="15545" y="6243"/>
                      </a:cubicBezTo>
                      <a:cubicBezTo>
                        <a:pt x="15545" y="6243"/>
                        <a:pt x="15545" y="6243"/>
                        <a:pt x="15545" y="6243"/>
                      </a:cubicBezTo>
                      <a:cubicBezTo>
                        <a:pt x="15482" y="6180"/>
                        <a:pt x="15482" y="6180"/>
                        <a:pt x="15482" y="6180"/>
                      </a:cubicBezTo>
                      <a:cubicBezTo>
                        <a:pt x="15482" y="6180"/>
                        <a:pt x="15482" y="6180"/>
                        <a:pt x="15420" y="6180"/>
                      </a:cubicBezTo>
                      <a:cubicBezTo>
                        <a:pt x="15420" y="6118"/>
                        <a:pt x="15420" y="6118"/>
                        <a:pt x="15357" y="6118"/>
                      </a:cubicBezTo>
                      <a:cubicBezTo>
                        <a:pt x="15357" y="6055"/>
                        <a:pt x="15357" y="6055"/>
                        <a:pt x="15357" y="6055"/>
                      </a:cubicBezTo>
                      <a:cubicBezTo>
                        <a:pt x="15357" y="6055"/>
                        <a:pt x="15357" y="6055"/>
                        <a:pt x="15357" y="6055"/>
                      </a:cubicBezTo>
                      <a:cubicBezTo>
                        <a:pt x="15295" y="5993"/>
                        <a:pt x="15295" y="5993"/>
                        <a:pt x="15232" y="5931"/>
                      </a:cubicBezTo>
                      <a:cubicBezTo>
                        <a:pt x="15232" y="5931"/>
                        <a:pt x="15170" y="5868"/>
                        <a:pt x="15170" y="5868"/>
                      </a:cubicBezTo>
                      <a:cubicBezTo>
                        <a:pt x="15108" y="5868"/>
                        <a:pt x="15108" y="5868"/>
                        <a:pt x="15108" y="5868"/>
                      </a:cubicBezTo>
                      <a:cubicBezTo>
                        <a:pt x="15108" y="5806"/>
                        <a:pt x="15108" y="5806"/>
                        <a:pt x="15108" y="5806"/>
                      </a:cubicBezTo>
                      <a:cubicBezTo>
                        <a:pt x="15045" y="5806"/>
                        <a:pt x="15045" y="5743"/>
                        <a:pt x="14983" y="5743"/>
                      </a:cubicBezTo>
                      <a:cubicBezTo>
                        <a:pt x="14983" y="5743"/>
                        <a:pt x="14920" y="5681"/>
                        <a:pt x="14920" y="5681"/>
                      </a:cubicBezTo>
                      <a:cubicBezTo>
                        <a:pt x="14858" y="5618"/>
                        <a:pt x="14858" y="5618"/>
                        <a:pt x="14858" y="5618"/>
                      </a:cubicBezTo>
                      <a:cubicBezTo>
                        <a:pt x="14858" y="5618"/>
                        <a:pt x="14795" y="5556"/>
                        <a:pt x="14733" y="5556"/>
                      </a:cubicBezTo>
                      <a:cubicBezTo>
                        <a:pt x="14733" y="5556"/>
                        <a:pt x="14671" y="5494"/>
                        <a:pt x="14671" y="5494"/>
                      </a:cubicBezTo>
                      <a:cubicBezTo>
                        <a:pt x="14608" y="5431"/>
                        <a:pt x="14608" y="5431"/>
                        <a:pt x="14608" y="5431"/>
                      </a:cubicBezTo>
                      <a:cubicBezTo>
                        <a:pt x="14608" y="5431"/>
                        <a:pt x="14546" y="5369"/>
                        <a:pt x="14483" y="5369"/>
                      </a:cubicBezTo>
                      <a:cubicBezTo>
                        <a:pt x="14483" y="5369"/>
                        <a:pt x="14421" y="5306"/>
                        <a:pt x="14421" y="5306"/>
                      </a:cubicBezTo>
                      <a:cubicBezTo>
                        <a:pt x="14358" y="5306"/>
                        <a:pt x="14358" y="5306"/>
                        <a:pt x="14358" y="5306"/>
                      </a:cubicBezTo>
                      <a:cubicBezTo>
                        <a:pt x="14358" y="5244"/>
                        <a:pt x="14358" y="5244"/>
                        <a:pt x="14358" y="5244"/>
                      </a:cubicBezTo>
                      <a:cubicBezTo>
                        <a:pt x="14296" y="5244"/>
                        <a:pt x="14296" y="5244"/>
                        <a:pt x="14234" y="5182"/>
                      </a:cubicBezTo>
                      <a:cubicBezTo>
                        <a:pt x="14234" y="5182"/>
                        <a:pt x="14171" y="5182"/>
                        <a:pt x="14109" y="5119"/>
                      </a:cubicBezTo>
                      <a:cubicBezTo>
                        <a:pt x="14046" y="5119"/>
                        <a:pt x="14046" y="5057"/>
                        <a:pt x="13984" y="5057"/>
                      </a:cubicBezTo>
                      <a:cubicBezTo>
                        <a:pt x="13921" y="4994"/>
                        <a:pt x="13921" y="4994"/>
                        <a:pt x="13859" y="4994"/>
                      </a:cubicBezTo>
                      <a:cubicBezTo>
                        <a:pt x="13797" y="4932"/>
                        <a:pt x="13734" y="4932"/>
                        <a:pt x="13734" y="4932"/>
                      </a:cubicBezTo>
                      <a:cubicBezTo>
                        <a:pt x="13672" y="4869"/>
                        <a:pt x="13609" y="4869"/>
                        <a:pt x="13547" y="4807"/>
                      </a:cubicBezTo>
                      <a:cubicBezTo>
                        <a:pt x="13422" y="4745"/>
                        <a:pt x="13235" y="4682"/>
                        <a:pt x="13110" y="4620"/>
                      </a:cubicBezTo>
                      <a:cubicBezTo>
                        <a:pt x="13047" y="4620"/>
                        <a:pt x="12985" y="4620"/>
                        <a:pt x="12923" y="4557"/>
                      </a:cubicBezTo>
                      <a:cubicBezTo>
                        <a:pt x="12923" y="4557"/>
                        <a:pt x="12860" y="4557"/>
                        <a:pt x="12798" y="4557"/>
                      </a:cubicBezTo>
                      <a:cubicBezTo>
                        <a:pt x="12735" y="4495"/>
                        <a:pt x="12735" y="4495"/>
                        <a:pt x="12673" y="4495"/>
                      </a:cubicBezTo>
                      <a:cubicBezTo>
                        <a:pt x="12610" y="4495"/>
                        <a:pt x="12548" y="4495"/>
                        <a:pt x="12548" y="4432"/>
                      </a:cubicBezTo>
                      <a:cubicBezTo>
                        <a:pt x="12486" y="4432"/>
                        <a:pt x="12423" y="4432"/>
                        <a:pt x="12361" y="4432"/>
                      </a:cubicBezTo>
                      <a:cubicBezTo>
                        <a:pt x="12298" y="4432"/>
                        <a:pt x="12236" y="4370"/>
                        <a:pt x="12236" y="4370"/>
                      </a:cubicBezTo>
                      <a:cubicBezTo>
                        <a:pt x="12173" y="4370"/>
                        <a:pt x="12111" y="4370"/>
                        <a:pt x="12049" y="4370"/>
                      </a:cubicBezTo>
                      <a:cubicBezTo>
                        <a:pt x="11986" y="4308"/>
                        <a:pt x="11986" y="4308"/>
                        <a:pt x="11924" y="4308"/>
                      </a:cubicBezTo>
                      <a:cubicBezTo>
                        <a:pt x="11861" y="4308"/>
                        <a:pt x="11799" y="4308"/>
                        <a:pt x="11736" y="4308"/>
                      </a:cubicBezTo>
                      <a:cubicBezTo>
                        <a:pt x="11674" y="4308"/>
                        <a:pt x="11612" y="4308"/>
                        <a:pt x="11549" y="4245"/>
                      </a:cubicBezTo>
                      <a:cubicBezTo>
                        <a:pt x="11549" y="4245"/>
                        <a:pt x="11549" y="4245"/>
                        <a:pt x="11549" y="4245"/>
                      </a:cubicBezTo>
                      <a:cubicBezTo>
                        <a:pt x="11487" y="4245"/>
                        <a:pt x="11487" y="4245"/>
                        <a:pt x="11424" y="4245"/>
                      </a:cubicBezTo>
                      <a:cubicBezTo>
                        <a:pt x="11362" y="4245"/>
                        <a:pt x="11299" y="4245"/>
                        <a:pt x="11237" y="4245"/>
                      </a:cubicBezTo>
                      <a:cubicBezTo>
                        <a:pt x="11175" y="4245"/>
                        <a:pt x="11175" y="4245"/>
                        <a:pt x="11175" y="4245"/>
                      </a:cubicBezTo>
                      <a:cubicBezTo>
                        <a:pt x="11175" y="4245"/>
                        <a:pt x="11175" y="4245"/>
                        <a:pt x="11112" y="4245"/>
                      </a:cubicBezTo>
                      <a:cubicBezTo>
                        <a:pt x="10987" y="4245"/>
                        <a:pt x="10925" y="4245"/>
                        <a:pt x="10800" y="4245"/>
                      </a:cubicBezTo>
                      <a:cubicBezTo>
                        <a:pt x="10675" y="4245"/>
                        <a:pt x="10613" y="4245"/>
                        <a:pt x="10488" y="4245"/>
                      </a:cubicBezTo>
                      <a:cubicBezTo>
                        <a:pt x="10425" y="4245"/>
                        <a:pt x="10425" y="4245"/>
                        <a:pt x="10425" y="4245"/>
                      </a:cubicBezTo>
                      <a:cubicBezTo>
                        <a:pt x="10363" y="4245"/>
                        <a:pt x="10363" y="4245"/>
                        <a:pt x="10363" y="4245"/>
                      </a:cubicBezTo>
                      <a:cubicBezTo>
                        <a:pt x="10301" y="4245"/>
                        <a:pt x="10238" y="4245"/>
                        <a:pt x="10176" y="4245"/>
                      </a:cubicBezTo>
                      <a:cubicBezTo>
                        <a:pt x="10113" y="4245"/>
                        <a:pt x="10113" y="4245"/>
                        <a:pt x="10051" y="4245"/>
                      </a:cubicBezTo>
                      <a:cubicBezTo>
                        <a:pt x="10051" y="4245"/>
                        <a:pt x="10051" y="4245"/>
                        <a:pt x="10051" y="4245"/>
                      </a:cubicBezTo>
                      <a:cubicBezTo>
                        <a:pt x="9988" y="4308"/>
                        <a:pt x="9926" y="4308"/>
                        <a:pt x="9864" y="4308"/>
                      </a:cubicBezTo>
                      <a:cubicBezTo>
                        <a:pt x="9801" y="4308"/>
                        <a:pt x="9739" y="4308"/>
                        <a:pt x="9676" y="4308"/>
                      </a:cubicBezTo>
                      <a:cubicBezTo>
                        <a:pt x="9614" y="4308"/>
                        <a:pt x="9614" y="4308"/>
                        <a:pt x="9551" y="4370"/>
                      </a:cubicBezTo>
                      <a:cubicBezTo>
                        <a:pt x="9489" y="4370"/>
                        <a:pt x="9427" y="4370"/>
                        <a:pt x="9364" y="4370"/>
                      </a:cubicBezTo>
                      <a:cubicBezTo>
                        <a:pt x="9364" y="4370"/>
                        <a:pt x="9302" y="4432"/>
                        <a:pt x="9239" y="4432"/>
                      </a:cubicBezTo>
                      <a:cubicBezTo>
                        <a:pt x="9177" y="4432"/>
                        <a:pt x="9114" y="4432"/>
                        <a:pt x="9052" y="4432"/>
                      </a:cubicBezTo>
                      <a:cubicBezTo>
                        <a:pt x="9052" y="4495"/>
                        <a:pt x="8990" y="4495"/>
                        <a:pt x="8927" y="4495"/>
                      </a:cubicBezTo>
                      <a:cubicBezTo>
                        <a:pt x="8865" y="4495"/>
                        <a:pt x="8865" y="4495"/>
                        <a:pt x="8802" y="4557"/>
                      </a:cubicBezTo>
                      <a:cubicBezTo>
                        <a:pt x="8740" y="4557"/>
                        <a:pt x="8677" y="4557"/>
                        <a:pt x="8677" y="4557"/>
                      </a:cubicBezTo>
                      <a:cubicBezTo>
                        <a:pt x="8615" y="4620"/>
                        <a:pt x="8553" y="4620"/>
                        <a:pt x="8490" y="4620"/>
                      </a:cubicBezTo>
                      <a:cubicBezTo>
                        <a:pt x="8365" y="4682"/>
                        <a:pt x="8178" y="4745"/>
                        <a:pt x="8053" y="4807"/>
                      </a:cubicBezTo>
                      <a:cubicBezTo>
                        <a:pt x="7991" y="4869"/>
                        <a:pt x="7928" y="4869"/>
                        <a:pt x="7866" y="4932"/>
                      </a:cubicBezTo>
                      <a:cubicBezTo>
                        <a:pt x="7866" y="4932"/>
                        <a:pt x="7803" y="4932"/>
                        <a:pt x="7741" y="4994"/>
                      </a:cubicBezTo>
                      <a:cubicBezTo>
                        <a:pt x="7679" y="4994"/>
                        <a:pt x="7679" y="4994"/>
                        <a:pt x="7616" y="5057"/>
                      </a:cubicBezTo>
                      <a:cubicBezTo>
                        <a:pt x="7554" y="5057"/>
                        <a:pt x="7554" y="5119"/>
                        <a:pt x="7491" y="5119"/>
                      </a:cubicBezTo>
                      <a:cubicBezTo>
                        <a:pt x="7429" y="5182"/>
                        <a:pt x="7366" y="5182"/>
                        <a:pt x="7366" y="5182"/>
                      </a:cubicBezTo>
                      <a:cubicBezTo>
                        <a:pt x="7304" y="5244"/>
                        <a:pt x="7242" y="5244"/>
                        <a:pt x="7242" y="5306"/>
                      </a:cubicBezTo>
                      <a:cubicBezTo>
                        <a:pt x="7179" y="5306"/>
                        <a:pt x="7179" y="5306"/>
                        <a:pt x="7179" y="5306"/>
                      </a:cubicBezTo>
                      <a:cubicBezTo>
                        <a:pt x="7179" y="5306"/>
                        <a:pt x="7117" y="5369"/>
                        <a:pt x="7117" y="5369"/>
                      </a:cubicBezTo>
                      <a:cubicBezTo>
                        <a:pt x="7054" y="5369"/>
                        <a:pt x="6992" y="5431"/>
                        <a:pt x="6992" y="5431"/>
                      </a:cubicBezTo>
                      <a:cubicBezTo>
                        <a:pt x="6992" y="5431"/>
                        <a:pt x="6992" y="5431"/>
                        <a:pt x="6992" y="5431"/>
                      </a:cubicBezTo>
                      <a:cubicBezTo>
                        <a:pt x="6929" y="5494"/>
                        <a:pt x="6929" y="5494"/>
                        <a:pt x="6929" y="5494"/>
                      </a:cubicBezTo>
                      <a:cubicBezTo>
                        <a:pt x="6929" y="5494"/>
                        <a:pt x="6867" y="5494"/>
                        <a:pt x="6867" y="5556"/>
                      </a:cubicBezTo>
                      <a:cubicBezTo>
                        <a:pt x="6805" y="5556"/>
                        <a:pt x="6742" y="5618"/>
                        <a:pt x="6742" y="5618"/>
                      </a:cubicBezTo>
                      <a:cubicBezTo>
                        <a:pt x="6742" y="5618"/>
                        <a:pt x="6742" y="5618"/>
                        <a:pt x="6742" y="5618"/>
                      </a:cubicBezTo>
                      <a:cubicBezTo>
                        <a:pt x="6680" y="5681"/>
                        <a:pt x="6680" y="5681"/>
                        <a:pt x="6680" y="5681"/>
                      </a:cubicBezTo>
                      <a:cubicBezTo>
                        <a:pt x="6680" y="5681"/>
                        <a:pt x="6617" y="5743"/>
                        <a:pt x="6617" y="5743"/>
                      </a:cubicBezTo>
                      <a:cubicBezTo>
                        <a:pt x="6555" y="5743"/>
                        <a:pt x="6555" y="5806"/>
                        <a:pt x="6492" y="5806"/>
                      </a:cubicBezTo>
                      <a:cubicBezTo>
                        <a:pt x="6492" y="5868"/>
                        <a:pt x="6492" y="5868"/>
                        <a:pt x="6492" y="5868"/>
                      </a:cubicBezTo>
                      <a:cubicBezTo>
                        <a:pt x="6430" y="5868"/>
                        <a:pt x="6430" y="5868"/>
                        <a:pt x="6430" y="5868"/>
                      </a:cubicBezTo>
                      <a:cubicBezTo>
                        <a:pt x="6430" y="5931"/>
                        <a:pt x="6368" y="5931"/>
                        <a:pt x="6368" y="5931"/>
                      </a:cubicBezTo>
                      <a:cubicBezTo>
                        <a:pt x="6305" y="5993"/>
                        <a:pt x="6305" y="6055"/>
                        <a:pt x="6243" y="6055"/>
                      </a:cubicBezTo>
                      <a:cubicBezTo>
                        <a:pt x="6243" y="6118"/>
                        <a:pt x="6243" y="6118"/>
                        <a:pt x="6243" y="6118"/>
                      </a:cubicBezTo>
                      <a:cubicBezTo>
                        <a:pt x="6180" y="6118"/>
                        <a:pt x="6180" y="6118"/>
                        <a:pt x="6180" y="6118"/>
                      </a:cubicBezTo>
                      <a:cubicBezTo>
                        <a:pt x="6180" y="6118"/>
                        <a:pt x="6180" y="6118"/>
                        <a:pt x="6180" y="6180"/>
                      </a:cubicBezTo>
                      <a:cubicBezTo>
                        <a:pt x="6118" y="6180"/>
                        <a:pt x="6118" y="6180"/>
                        <a:pt x="6055" y="6243"/>
                      </a:cubicBezTo>
                      <a:cubicBezTo>
                        <a:pt x="6055" y="6243"/>
                        <a:pt x="6055" y="6243"/>
                        <a:pt x="6055" y="6243"/>
                      </a:cubicBezTo>
                      <a:cubicBezTo>
                        <a:pt x="6055" y="6305"/>
                        <a:pt x="6055" y="6305"/>
                        <a:pt x="6055" y="6305"/>
                      </a:cubicBezTo>
                      <a:cubicBezTo>
                        <a:pt x="5993" y="6305"/>
                        <a:pt x="5993" y="6368"/>
                        <a:pt x="5931" y="6368"/>
                      </a:cubicBezTo>
                      <a:cubicBezTo>
                        <a:pt x="5931" y="6368"/>
                        <a:pt x="5868" y="6430"/>
                        <a:pt x="5868" y="6430"/>
                      </a:cubicBezTo>
                      <a:cubicBezTo>
                        <a:pt x="5868" y="6492"/>
                        <a:pt x="5868" y="6492"/>
                        <a:pt x="5868" y="6492"/>
                      </a:cubicBezTo>
                      <a:cubicBezTo>
                        <a:pt x="5806" y="6492"/>
                        <a:pt x="5806" y="6492"/>
                        <a:pt x="5806" y="6492"/>
                      </a:cubicBezTo>
                      <a:cubicBezTo>
                        <a:pt x="5806" y="6555"/>
                        <a:pt x="5743" y="6555"/>
                        <a:pt x="5743" y="6617"/>
                      </a:cubicBezTo>
                      <a:cubicBezTo>
                        <a:pt x="5743" y="6617"/>
                        <a:pt x="5681" y="6680"/>
                        <a:pt x="5681" y="6680"/>
                      </a:cubicBezTo>
                      <a:cubicBezTo>
                        <a:pt x="5618" y="6742"/>
                        <a:pt x="5618" y="6742"/>
                        <a:pt x="5618" y="6742"/>
                      </a:cubicBezTo>
                      <a:cubicBezTo>
                        <a:pt x="5618" y="6742"/>
                        <a:pt x="5618" y="6742"/>
                        <a:pt x="5618" y="6742"/>
                      </a:cubicBezTo>
                      <a:cubicBezTo>
                        <a:pt x="5618" y="6805"/>
                        <a:pt x="5556" y="6805"/>
                        <a:pt x="5556" y="6867"/>
                      </a:cubicBezTo>
                      <a:cubicBezTo>
                        <a:pt x="5556" y="6867"/>
                        <a:pt x="5494" y="6929"/>
                        <a:pt x="5494" y="6929"/>
                      </a:cubicBezTo>
                      <a:cubicBezTo>
                        <a:pt x="5431" y="6992"/>
                        <a:pt x="5431" y="6992"/>
                        <a:pt x="5431" y="6992"/>
                      </a:cubicBezTo>
                      <a:cubicBezTo>
                        <a:pt x="5431" y="6992"/>
                        <a:pt x="5431" y="6992"/>
                        <a:pt x="5431" y="6992"/>
                      </a:cubicBezTo>
                      <a:cubicBezTo>
                        <a:pt x="5431" y="6992"/>
                        <a:pt x="5369" y="7054"/>
                        <a:pt x="5369" y="7117"/>
                      </a:cubicBezTo>
                      <a:cubicBezTo>
                        <a:pt x="5369" y="7117"/>
                        <a:pt x="5306" y="7179"/>
                        <a:pt x="5306" y="7179"/>
                      </a:cubicBezTo>
                      <a:cubicBezTo>
                        <a:pt x="5306" y="7242"/>
                        <a:pt x="5306" y="7242"/>
                        <a:pt x="5306" y="7242"/>
                      </a:cubicBezTo>
                      <a:cubicBezTo>
                        <a:pt x="5306" y="7242"/>
                        <a:pt x="5306" y="7242"/>
                        <a:pt x="5306" y="7242"/>
                      </a:cubicBezTo>
                      <a:cubicBezTo>
                        <a:pt x="5244" y="7304"/>
                        <a:pt x="5244" y="7304"/>
                        <a:pt x="5182" y="7366"/>
                      </a:cubicBezTo>
                      <a:cubicBezTo>
                        <a:pt x="5182" y="7366"/>
                        <a:pt x="5119" y="7429"/>
                        <a:pt x="5119" y="7491"/>
                      </a:cubicBezTo>
                      <a:cubicBezTo>
                        <a:pt x="5119" y="7554"/>
                        <a:pt x="5057" y="7554"/>
                        <a:pt x="5057" y="7616"/>
                      </a:cubicBezTo>
                      <a:cubicBezTo>
                        <a:pt x="4994" y="7679"/>
                        <a:pt x="4994" y="7679"/>
                        <a:pt x="4994" y="7741"/>
                      </a:cubicBezTo>
                      <a:cubicBezTo>
                        <a:pt x="4932" y="7803"/>
                        <a:pt x="4932" y="7866"/>
                        <a:pt x="4932" y="7866"/>
                      </a:cubicBezTo>
                      <a:cubicBezTo>
                        <a:pt x="4869" y="7928"/>
                        <a:pt x="4869" y="7991"/>
                        <a:pt x="4807" y="8053"/>
                      </a:cubicBezTo>
                      <a:cubicBezTo>
                        <a:pt x="4745" y="8178"/>
                        <a:pt x="4682" y="8365"/>
                        <a:pt x="4620" y="8490"/>
                      </a:cubicBezTo>
                      <a:cubicBezTo>
                        <a:pt x="4620" y="8553"/>
                        <a:pt x="4620" y="8615"/>
                        <a:pt x="4557" y="8677"/>
                      </a:cubicBezTo>
                      <a:cubicBezTo>
                        <a:pt x="4557" y="8677"/>
                        <a:pt x="4557" y="8740"/>
                        <a:pt x="4557" y="8802"/>
                      </a:cubicBezTo>
                      <a:cubicBezTo>
                        <a:pt x="4495" y="8865"/>
                        <a:pt x="4495" y="8865"/>
                        <a:pt x="4495" y="8927"/>
                      </a:cubicBezTo>
                      <a:cubicBezTo>
                        <a:pt x="4495" y="8990"/>
                        <a:pt x="4495" y="9052"/>
                        <a:pt x="4432" y="9052"/>
                      </a:cubicBezTo>
                      <a:cubicBezTo>
                        <a:pt x="4432" y="9114"/>
                        <a:pt x="4432" y="9177"/>
                        <a:pt x="4432" y="9239"/>
                      </a:cubicBezTo>
                      <a:cubicBezTo>
                        <a:pt x="4432" y="9302"/>
                        <a:pt x="4370" y="9364"/>
                        <a:pt x="4370" y="9364"/>
                      </a:cubicBezTo>
                      <a:cubicBezTo>
                        <a:pt x="4370" y="9427"/>
                        <a:pt x="4370" y="9489"/>
                        <a:pt x="4370" y="9551"/>
                      </a:cubicBezTo>
                      <a:cubicBezTo>
                        <a:pt x="4308" y="9614"/>
                        <a:pt x="4308" y="9676"/>
                        <a:pt x="4308" y="9676"/>
                      </a:cubicBezTo>
                      <a:cubicBezTo>
                        <a:pt x="4308" y="9739"/>
                        <a:pt x="4308" y="9801"/>
                        <a:pt x="4308" y="9864"/>
                      </a:cubicBezTo>
                      <a:cubicBezTo>
                        <a:pt x="4308" y="9926"/>
                        <a:pt x="4308" y="9988"/>
                        <a:pt x="4245" y="10051"/>
                      </a:cubicBezTo>
                      <a:cubicBezTo>
                        <a:pt x="4245" y="10051"/>
                        <a:pt x="4245" y="10051"/>
                        <a:pt x="4245" y="10051"/>
                      </a:cubicBezTo>
                      <a:cubicBezTo>
                        <a:pt x="4245" y="10113"/>
                        <a:pt x="4245" y="10113"/>
                        <a:pt x="4245" y="10176"/>
                      </a:cubicBezTo>
                      <a:cubicBezTo>
                        <a:pt x="4245" y="10238"/>
                        <a:pt x="4245" y="10301"/>
                        <a:pt x="4245" y="10363"/>
                      </a:cubicBezTo>
                      <a:cubicBezTo>
                        <a:pt x="4245" y="10425"/>
                        <a:pt x="4245" y="10425"/>
                        <a:pt x="4245" y="10425"/>
                      </a:cubicBezTo>
                      <a:cubicBezTo>
                        <a:pt x="4245" y="10425"/>
                        <a:pt x="4245" y="10425"/>
                        <a:pt x="4245" y="10488"/>
                      </a:cubicBezTo>
                      <a:cubicBezTo>
                        <a:pt x="4245" y="10613"/>
                        <a:pt x="4245" y="10675"/>
                        <a:pt x="4245" y="10800"/>
                      </a:cubicBezTo>
                      <a:cubicBezTo>
                        <a:pt x="4245" y="10925"/>
                        <a:pt x="4245" y="10987"/>
                        <a:pt x="4245" y="11112"/>
                      </a:cubicBezTo>
                      <a:cubicBezTo>
                        <a:pt x="4245" y="11175"/>
                        <a:pt x="4245" y="11175"/>
                        <a:pt x="4245" y="11175"/>
                      </a:cubicBezTo>
                      <a:cubicBezTo>
                        <a:pt x="4245" y="11237"/>
                        <a:pt x="4245" y="11237"/>
                        <a:pt x="4245" y="11237"/>
                      </a:cubicBezTo>
                      <a:cubicBezTo>
                        <a:pt x="4245" y="11299"/>
                        <a:pt x="4245" y="11362"/>
                        <a:pt x="4245" y="11424"/>
                      </a:cubicBezTo>
                      <a:cubicBezTo>
                        <a:pt x="4245" y="11487"/>
                        <a:pt x="4245" y="11487"/>
                        <a:pt x="4245" y="11549"/>
                      </a:cubicBezTo>
                      <a:cubicBezTo>
                        <a:pt x="4245" y="11549"/>
                        <a:pt x="4245" y="11549"/>
                        <a:pt x="4245" y="11549"/>
                      </a:cubicBezTo>
                      <a:cubicBezTo>
                        <a:pt x="4308" y="11612"/>
                        <a:pt x="4308" y="11674"/>
                        <a:pt x="4308" y="11736"/>
                      </a:cubicBezTo>
                      <a:cubicBezTo>
                        <a:pt x="4308" y="11799"/>
                        <a:pt x="4308" y="11861"/>
                        <a:pt x="4308" y="11924"/>
                      </a:cubicBezTo>
                      <a:cubicBezTo>
                        <a:pt x="4308" y="11924"/>
                        <a:pt x="4308" y="11986"/>
                        <a:pt x="4370" y="12049"/>
                      </a:cubicBezTo>
                      <a:cubicBezTo>
                        <a:pt x="4370" y="12111"/>
                        <a:pt x="4370" y="12173"/>
                        <a:pt x="4370" y="12236"/>
                      </a:cubicBezTo>
                      <a:cubicBezTo>
                        <a:pt x="4370" y="12236"/>
                        <a:pt x="4432" y="12298"/>
                        <a:pt x="4432" y="12361"/>
                      </a:cubicBezTo>
                      <a:cubicBezTo>
                        <a:pt x="4432" y="12423"/>
                        <a:pt x="4432" y="12486"/>
                        <a:pt x="4432" y="12548"/>
                      </a:cubicBezTo>
                      <a:cubicBezTo>
                        <a:pt x="4495" y="12548"/>
                        <a:pt x="4495" y="12610"/>
                        <a:pt x="4495" y="12673"/>
                      </a:cubicBezTo>
                      <a:cubicBezTo>
                        <a:pt x="4495" y="12735"/>
                        <a:pt x="4495" y="12735"/>
                        <a:pt x="4557" y="12798"/>
                      </a:cubicBezTo>
                      <a:cubicBezTo>
                        <a:pt x="4557" y="12860"/>
                        <a:pt x="4557" y="12923"/>
                        <a:pt x="4557" y="12923"/>
                      </a:cubicBezTo>
                      <a:cubicBezTo>
                        <a:pt x="4557" y="12923"/>
                        <a:pt x="4557" y="12923"/>
                        <a:pt x="4557" y="12923"/>
                      </a:cubicBezTo>
                      <a:cubicBezTo>
                        <a:pt x="4620" y="12985"/>
                        <a:pt x="4620" y="13047"/>
                        <a:pt x="4620" y="13110"/>
                      </a:cubicBezTo>
                      <a:cubicBezTo>
                        <a:pt x="4682" y="13235"/>
                        <a:pt x="4745" y="13422"/>
                        <a:pt x="4807" y="13547"/>
                      </a:cubicBezTo>
                      <a:cubicBezTo>
                        <a:pt x="4869" y="13609"/>
                        <a:pt x="4869" y="13672"/>
                        <a:pt x="4932" y="13734"/>
                      </a:cubicBezTo>
                      <a:cubicBezTo>
                        <a:pt x="4932" y="13734"/>
                        <a:pt x="4932" y="13797"/>
                        <a:pt x="4994" y="13859"/>
                      </a:cubicBezTo>
                      <a:cubicBezTo>
                        <a:pt x="4994" y="13921"/>
                        <a:pt x="4994" y="13921"/>
                        <a:pt x="5057" y="13984"/>
                      </a:cubicBezTo>
                      <a:cubicBezTo>
                        <a:pt x="5057" y="14046"/>
                        <a:pt x="5119" y="14046"/>
                        <a:pt x="5119" y="14109"/>
                      </a:cubicBezTo>
                      <a:cubicBezTo>
                        <a:pt x="5119" y="14171"/>
                        <a:pt x="5182" y="14234"/>
                        <a:pt x="5182" y="14234"/>
                      </a:cubicBezTo>
                      <a:cubicBezTo>
                        <a:pt x="5244" y="14296"/>
                        <a:pt x="5244" y="14296"/>
                        <a:pt x="5306" y="14358"/>
                      </a:cubicBezTo>
                      <a:cubicBezTo>
                        <a:pt x="5306" y="14358"/>
                        <a:pt x="5306" y="14358"/>
                        <a:pt x="5306" y="14358"/>
                      </a:cubicBezTo>
                      <a:cubicBezTo>
                        <a:pt x="5306" y="14421"/>
                        <a:pt x="5369" y="14483"/>
                        <a:pt x="5369" y="14483"/>
                      </a:cubicBezTo>
                      <a:cubicBezTo>
                        <a:pt x="5369" y="14546"/>
                        <a:pt x="5431" y="14546"/>
                        <a:pt x="5431" y="14608"/>
                      </a:cubicBezTo>
                      <a:cubicBezTo>
                        <a:pt x="5431" y="14608"/>
                        <a:pt x="5431" y="14608"/>
                        <a:pt x="5431" y="14608"/>
                      </a:cubicBezTo>
                      <a:cubicBezTo>
                        <a:pt x="5494" y="14671"/>
                        <a:pt x="5494" y="14671"/>
                        <a:pt x="5494" y="14671"/>
                      </a:cubicBezTo>
                      <a:cubicBezTo>
                        <a:pt x="5494" y="14671"/>
                        <a:pt x="5556" y="14733"/>
                        <a:pt x="5556" y="14733"/>
                      </a:cubicBezTo>
                      <a:cubicBezTo>
                        <a:pt x="5556" y="14795"/>
                        <a:pt x="5618" y="14795"/>
                        <a:pt x="5618" y="14858"/>
                      </a:cubicBezTo>
                      <a:cubicBezTo>
                        <a:pt x="5618" y="14858"/>
                        <a:pt x="5618" y="14858"/>
                        <a:pt x="5618" y="14858"/>
                      </a:cubicBezTo>
                      <a:cubicBezTo>
                        <a:pt x="5681" y="14920"/>
                        <a:pt x="5681" y="14920"/>
                        <a:pt x="5681" y="14920"/>
                      </a:cubicBezTo>
                      <a:cubicBezTo>
                        <a:pt x="5681" y="14920"/>
                        <a:pt x="5743" y="14983"/>
                        <a:pt x="5743" y="14983"/>
                      </a:cubicBezTo>
                      <a:cubicBezTo>
                        <a:pt x="5743" y="15045"/>
                        <a:pt x="5806" y="15045"/>
                        <a:pt x="5806" y="15108"/>
                      </a:cubicBezTo>
                      <a:cubicBezTo>
                        <a:pt x="5868" y="15108"/>
                        <a:pt x="5868" y="15108"/>
                        <a:pt x="5868" y="15108"/>
                      </a:cubicBezTo>
                      <a:cubicBezTo>
                        <a:pt x="5868" y="15170"/>
                        <a:pt x="5868" y="15170"/>
                        <a:pt x="5868" y="15170"/>
                      </a:cubicBezTo>
                      <a:cubicBezTo>
                        <a:pt x="5868" y="15170"/>
                        <a:pt x="5931" y="15232"/>
                        <a:pt x="5931" y="15232"/>
                      </a:cubicBezTo>
                      <a:cubicBezTo>
                        <a:pt x="5993" y="15295"/>
                        <a:pt x="5993" y="15295"/>
                        <a:pt x="6055" y="15357"/>
                      </a:cubicBezTo>
                      <a:cubicBezTo>
                        <a:pt x="6055" y="15357"/>
                        <a:pt x="6055" y="15357"/>
                        <a:pt x="6055" y="15357"/>
                      </a:cubicBezTo>
                      <a:cubicBezTo>
                        <a:pt x="6118" y="15420"/>
                        <a:pt x="6118" y="15420"/>
                        <a:pt x="6118" y="15420"/>
                      </a:cubicBezTo>
                      <a:cubicBezTo>
                        <a:pt x="6118" y="15420"/>
                        <a:pt x="6118" y="15420"/>
                        <a:pt x="6180" y="15420"/>
                      </a:cubicBezTo>
                      <a:moveTo>
                        <a:pt x="11861" y="0"/>
                      </a:moveTo>
                      <a:cubicBezTo>
                        <a:pt x="10800" y="0"/>
                        <a:pt x="10800" y="0"/>
                        <a:pt x="10800" y="0"/>
                      </a:cubicBezTo>
                      <a:cubicBezTo>
                        <a:pt x="9739" y="0"/>
                        <a:pt x="9739" y="0"/>
                        <a:pt x="9739" y="0"/>
                      </a:cubicBezTo>
                      <a:cubicBezTo>
                        <a:pt x="9114" y="0"/>
                        <a:pt x="8615" y="499"/>
                        <a:pt x="8615" y="1061"/>
                      </a:cubicBezTo>
                      <a:cubicBezTo>
                        <a:pt x="8615" y="2997"/>
                        <a:pt x="8615" y="2997"/>
                        <a:pt x="8615" y="2997"/>
                      </a:cubicBezTo>
                      <a:cubicBezTo>
                        <a:pt x="7991" y="3184"/>
                        <a:pt x="7366" y="3434"/>
                        <a:pt x="6805" y="3746"/>
                      </a:cubicBezTo>
                      <a:cubicBezTo>
                        <a:pt x="5431" y="2372"/>
                        <a:pt x="5431" y="2372"/>
                        <a:pt x="5431" y="2372"/>
                      </a:cubicBezTo>
                      <a:cubicBezTo>
                        <a:pt x="5244" y="2185"/>
                        <a:pt x="4994" y="2060"/>
                        <a:pt x="4682" y="2060"/>
                      </a:cubicBezTo>
                      <a:cubicBezTo>
                        <a:pt x="4432" y="2060"/>
                        <a:pt x="4120" y="2185"/>
                        <a:pt x="3933" y="2372"/>
                      </a:cubicBezTo>
                      <a:cubicBezTo>
                        <a:pt x="2372" y="3933"/>
                        <a:pt x="2372" y="3933"/>
                        <a:pt x="2372" y="3933"/>
                      </a:cubicBezTo>
                      <a:cubicBezTo>
                        <a:pt x="1998" y="4370"/>
                        <a:pt x="1998" y="5057"/>
                        <a:pt x="2372" y="5431"/>
                      </a:cubicBezTo>
                      <a:cubicBezTo>
                        <a:pt x="3746" y="6805"/>
                        <a:pt x="3746" y="6805"/>
                        <a:pt x="3746" y="6805"/>
                      </a:cubicBezTo>
                      <a:cubicBezTo>
                        <a:pt x="3434" y="7366"/>
                        <a:pt x="3184" y="7991"/>
                        <a:pt x="2997" y="8615"/>
                      </a:cubicBezTo>
                      <a:cubicBezTo>
                        <a:pt x="1061" y="8615"/>
                        <a:pt x="1061" y="8615"/>
                        <a:pt x="1061" y="8615"/>
                      </a:cubicBezTo>
                      <a:cubicBezTo>
                        <a:pt x="499" y="8615"/>
                        <a:pt x="0" y="9114"/>
                        <a:pt x="0" y="9739"/>
                      </a:cubicBezTo>
                      <a:cubicBezTo>
                        <a:pt x="0" y="10800"/>
                        <a:pt x="0" y="10800"/>
                        <a:pt x="0" y="10800"/>
                      </a:cubicBezTo>
                      <a:cubicBezTo>
                        <a:pt x="0" y="11861"/>
                        <a:pt x="0" y="11861"/>
                        <a:pt x="0" y="11861"/>
                      </a:cubicBezTo>
                      <a:cubicBezTo>
                        <a:pt x="0" y="12486"/>
                        <a:pt x="499" y="12985"/>
                        <a:pt x="1061" y="12985"/>
                      </a:cubicBezTo>
                      <a:cubicBezTo>
                        <a:pt x="2997" y="12985"/>
                        <a:pt x="2997" y="12985"/>
                        <a:pt x="2997" y="12985"/>
                      </a:cubicBezTo>
                      <a:cubicBezTo>
                        <a:pt x="3184" y="13609"/>
                        <a:pt x="3434" y="14234"/>
                        <a:pt x="3746" y="14795"/>
                      </a:cubicBezTo>
                      <a:cubicBezTo>
                        <a:pt x="2372" y="16169"/>
                        <a:pt x="2372" y="16169"/>
                        <a:pt x="2372" y="16169"/>
                      </a:cubicBezTo>
                      <a:cubicBezTo>
                        <a:pt x="1998" y="16543"/>
                        <a:pt x="1998" y="17230"/>
                        <a:pt x="2372" y="17667"/>
                      </a:cubicBezTo>
                      <a:cubicBezTo>
                        <a:pt x="3933" y="19228"/>
                        <a:pt x="3933" y="19228"/>
                        <a:pt x="3933" y="19228"/>
                      </a:cubicBezTo>
                      <a:cubicBezTo>
                        <a:pt x="4120" y="19415"/>
                        <a:pt x="4432" y="19540"/>
                        <a:pt x="4682" y="19540"/>
                      </a:cubicBezTo>
                      <a:cubicBezTo>
                        <a:pt x="4994" y="19540"/>
                        <a:pt x="5244" y="19415"/>
                        <a:pt x="5431" y="19228"/>
                      </a:cubicBezTo>
                      <a:cubicBezTo>
                        <a:pt x="6805" y="17854"/>
                        <a:pt x="6805" y="17854"/>
                        <a:pt x="6805" y="17854"/>
                      </a:cubicBezTo>
                      <a:cubicBezTo>
                        <a:pt x="7366" y="18166"/>
                        <a:pt x="7991" y="18416"/>
                        <a:pt x="8615" y="18603"/>
                      </a:cubicBezTo>
                      <a:cubicBezTo>
                        <a:pt x="8615" y="20539"/>
                        <a:pt x="8615" y="20539"/>
                        <a:pt x="8615" y="20539"/>
                      </a:cubicBezTo>
                      <a:cubicBezTo>
                        <a:pt x="8615" y="21101"/>
                        <a:pt x="9114" y="21600"/>
                        <a:pt x="9739" y="21600"/>
                      </a:cubicBezTo>
                      <a:cubicBezTo>
                        <a:pt x="10800" y="21600"/>
                        <a:pt x="10800" y="21600"/>
                        <a:pt x="10800" y="21600"/>
                      </a:cubicBezTo>
                      <a:cubicBezTo>
                        <a:pt x="11861" y="21600"/>
                        <a:pt x="11861" y="21600"/>
                        <a:pt x="11861" y="21600"/>
                      </a:cubicBezTo>
                      <a:cubicBezTo>
                        <a:pt x="12486" y="21600"/>
                        <a:pt x="12985" y="21101"/>
                        <a:pt x="12985" y="20539"/>
                      </a:cubicBezTo>
                      <a:cubicBezTo>
                        <a:pt x="12985" y="18603"/>
                        <a:pt x="12985" y="18603"/>
                        <a:pt x="12985" y="18603"/>
                      </a:cubicBezTo>
                      <a:cubicBezTo>
                        <a:pt x="13609" y="18416"/>
                        <a:pt x="14234" y="18166"/>
                        <a:pt x="14795" y="17854"/>
                      </a:cubicBezTo>
                      <a:cubicBezTo>
                        <a:pt x="16169" y="19228"/>
                        <a:pt x="16169" y="19228"/>
                        <a:pt x="16169" y="19228"/>
                      </a:cubicBezTo>
                      <a:cubicBezTo>
                        <a:pt x="16356" y="19415"/>
                        <a:pt x="16606" y="19540"/>
                        <a:pt x="16918" y="19540"/>
                      </a:cubicBezTo>
                      <a:cubicBezTo>
                        <a:pt x="17168" y="19540"/>
                        <a:pt x="17480" y="19415"/>
                        <a:pt x="17667" y="19228"/>
                      </a:cubicBezTo>
                      <a:cubicBezTo>
                        <a:pt x="19228" y="17667"/>
                        <a:pt x="19228" y="17667"/>
                        <a:pt x="19228" y="17667"/>
                      </a:cubicBezTo>
                      <a:cubicBezTo>
                        <a:pt x="19602" y="17230"/>
                        <a:pt x="19602" y="16543"/>
                        <a:pt x="19228" y="16169"/>
                      </a:cubicBezTo>
                      <a:cubicBezTo>
                        <a:pt x="17854" y="14795"/>
                        <a:pt x="17854" y="14795"/>
                        <a:pt x="17854" y="14795"/>
                      </a:cubicBezTo>
                      <a:cubicBezTo>
                        <a:pt x="18166" y="14234"/>
                        <a:pt x="18416" y="13609"/>
                        <a:pt x="18603" y="12985"/>
                      </a:cubicBezTo>
                      <a:cubicBezTo>
                        <a:pt x="20539" y="12985"/>
                        <a:pt x="20539" y="12985"/>
                        <a:pt x="20539" y="12985"/>
                      </a:cubicBezTo>
                      <a:cubicBezTo>
                        <a:pt x="21101" y="12985"/>
                        <a:pt x="21600" y="12486"/>
                        <a:pt x="21600" y="11861"/>
                      </a:cubicBezTo>
                      <a:cubicBezTo>
                        <a:pt x="21600" y="10800"/>
                        <a:pt x="21600" y="10800"/>
                        <a:pt x="21600" y="10800"/>
                      </a:cubicBezTo>
                      <a:cubicBezTo>
                        <a:pt x="21600" y="9739"/>
                        <a:pt x="21600" y="9739"/>
                        <a:pt x="21600" y="9739"/>
                      </a:cubicBezTo>
                      <a:cubicBezTo>
                        <a:pt x="21600" y="9114"/>
                        <a:pt x="21101" y="8615"/>
                        <a:pt x="20539" y="8615"/>
                      </a:cubicBezTo>
                      <a:cubicBezTo>
                        <a:pt x="18603" y="8615"/>
                        <a:pt x="18603" y="8615"/>
                        <a:pt x="18603" y="8615"/>
                      </a:cubicBezTo>
                      <a:cubicBezTo>
                        <a:pt x="18416" y="7991"/>
                        <a:pt x="18166" y="7366"/>
                        <a:pt x="17854" y="6805"/>
                      </a:cubicBezTo>
                      <a:cubicBezTo>
                        <a:pt x="19228" y="5431"/>
                        <a:pt x="19228" y="5431"/>
                        <a:pt x="19228" y="5431"/>
                      </a:cubicBezTo>
                      <a:cubicBezTo>
                        <a:pt x="19602" y="5057"/>
                        <a:pt x="19602" y="4370"/>
                        <a:pt x="19228" y="3933"/>
                      </a:cubicBezTo>
                      <a:cubicBezTo>
                        <a:pt x="17667" y="2372"/>
                        <a:pt x="17667" y="2372"/>
                        <a:pt x="17667" y="2372"/>
                      </a:cubicBezTo>
                      <a:cubicBezTo>
                        <a:pt x="17480" y="2185"/>
                        <a:pt x="17168" y="2060"/>
                        <a:pt x="16918" y="2060"/>
                      </a:cubicBezTo>
                      <a:cubicBezTo>
                        <a:pt x="16606" y="2060"/>
                        <a:pt x="16356" y="2185"/>
                        <a:pt x="16169" y="2372"/>
                      </a:cubicBezTo>
                      <a:cubicBezTo>
                        <a:pt x="14795" y="3746"/>
                        <a:pt x="14795" y="3746"/>
                        <a:pt x="14795" y="3746"/>
                      </a:cubicBezTo>
                      <a:cubicBezTo>
                        <a:pt x="14234" y="3434"/>
                        <a:pt x="13609" y="3184"/>
                        <a:pt x="12985" y="2997"/>
                      </a:cubicBezTo>
                      <a:cubicBezTo>
                        <a:pt x="12985" y="1061"/>
                        <a:pt x="12985" y="1061"/>
                        <a:pt x="12985" y="1061"/>
                      </a:cubicBezTo>
                      <a:cubicBezTo>
                        <a:pt x="12985" y="499"/>
                        <a:pt x="12486" y="0"/>
                        <a:pt x="11861" y="0"/>
                      </a:cubicBezTo>
                      <a:close/>
                      <a:moveTo>
                        <a:pt x="6492" y="15108"/>
                      </a:moveTo>
                      <a:cubicBezTo>
                        <a:pt x="6492" y="15045"/>
                        <a:pt x="6430" y="15045"/>
                        <a:pt x="6430" y="15045"/>
                      </a:cubicBezTo>
                      <a:cubicBezTo>
                        <a:pt x="6368" y="14983"/>
                        <a:pt x="6368" y="14920"/>
                        <a:pt x="6305" y="14920"/>
                      </a:cubicBezTo>
                      <a:cubicBezTo>
                        <a:pt x="6305" y="14858"/>
                        <a:pt x="6243" y="14795"/>
                        <a:pt x="6243" y="14795"/>
                      </a:cubicBezTo>
                      <a:cubicBezTo>
                        <a:pt x="6180" y="14733"/>
                        <a:pt x="6180" y="14733"/>
                        <a:pt x="6118" y="14671"/>
                      </a:cubicBezTo>
                      <a:cubicBezTo>
                        <a:pt x="6118" y="14671"/>
                        <a:pt x="6055" y="14608"/>
                        <a:pt x="6055" y="14546"/>
                      </a:cubicBezTo>
                      <a:cubicBezTo>
                        <a:pt x="5993" y="14546"/>
                        <a:pt x="5993" y="14483"/>
                        <a:pt x="5931" y="14483"/>
                      </a:cubicBezTo>
                      <a:cubicBezTo>
                        <a:pt x="5931" y="14421"/>
                        <a:pt x="5868" y="14358"/>
                        <a:pt x="5868" y="14358"/>
                      </a:cubicBezTo>
                      <a:cubicBezTo>
                        <a:pt x="5868" y="14296"/>
                        <a:pt x="5806" y="14296"/>
                        <a:pt x="5806" y="14234"/>
                      </a:cubicBezTo>
                      <a:cubicBezTo>
                        <a:pt x="5743" y="14171"/>
                        <a:pt x="5743" y="14171"/>
                        <a:pt x="5681" y="14109"/>
                      </a:cubicBezTo>
                      <a:cubicBezTo>
                        <a:pt x="5681" y="14046"/>
                        <a:pt x="5681" y="14046"/>
                        <a:pt x="5618" y="13984"/>
                      </a:cubicBezTo>
                      <a:cubicBezTo>
                        <a:pt x="5618" y="13921"/>
                        <a:pt x="5556" y="13921"/>
                        <a:pt x="5556" y="13859"/>
                      </a:cubicBezTo>
                      <a:cubicBezTo>
                        <a:pt x="5556" y="13797"/>
                        <a:pt x="5494" y="13797"/>
                        <a:pt x="5494" y="13734"/>
                      </a:cubicBezTo>
                      <a:cubicBezTo>
                        <a:pt x="5431" y="13672"/>
                        <a:pt x="5431" y="13672"/>
                        <a:pt x="5431" y="13609"/>
                      </a:cubicBezTo>
                      <a:cubicBezTo>
                        <a:pt x="5369" y="13547"/>
                        <a:pt x="5369" y="13547"/>
                        <a:pt x="5369" y="13484"/>
                      </a:cubicBezTo>
                      <a:cubicBezTo>
                        <a:pt x="5306" y="13422"/>
                        <a:pt x="5306" y="13422"/>
                        <a:pt x="5306" y="13360"/>
                      </a:cubicBezTo>
                      <a:cubicBezTo>
                        <a:pt x="5244" y="13235"/>
                        <a:pt x="5182" y="13047"/>
                        <a:pt x="5119" y="12923"/>
                      </a:cubicBezTo>
                      <a:cubicBezTo>
                        <a:pt x="5119" y="12860"/>
                        <a:pt x="5057" y="12860"/>
                        <a:pt x="5057" y="12798"/>
                      </a:cubicBezTo>
                      <a:cubicBezTo>
                        <a:pt x="5057" y="12735"/>
                        <a:pt x="5057" y="12735"/>
                        <a:pt x="4994" y="12673"/>
                      </a:cubicBezTo>
                      <a:cubicBezTo>
                        <a:pt x="4994" y="12610"/>
                        <a:pt x="4994" y="12548"/>
                        <a:pt x="4994" y="12548"/>
                      </a:cubicBezTo>
                      <a:cubicBezTo>
                        <a:pt x="4932" y="12486"/>
                        <a:pt x="4932" y="12423"/>
                        <a:pt x="4932" y="12361"/>
                      </a:cubicBezTo>
                      <a:cubicBezTo>
                        <a:pt x="4932" y="12361"/>
                        <a:pt x="4932" y="12298"/>
                        <a:pt x="4869" y="12236"/>
                      </a:cubicBezTo>
                      <a:cubicBezTo>
                        <a:pt x="4869" y="12173"/>
                        <a:pt x="4869" y="12173"/>
                        <a:pt x="4869" y="12111"/>
                      </a:cubicBezTo>
                      <a:cubicBezTo>
                        <a:pt x="4869" y="12049"/>
                        <a:pt x="4869" y="11986"/>
                        <a:pt x="4807" y="11986"/>
                      </a:cubicBezTo>
                      <a:cubicBezTo>
                        <a:pt x="4807" y="11924"/>
                        <a:pt x="4807" y="11861"/>
                        <a:pt x="4807" y="11799"/>
                      </a:cubicBezTo>
                      <a:cubicBezTo>
                        <a:pt x="4807" y="11799"/>
                        <a:pt x="4807" y="11736"/>
                        <a:pt x="4807" y="11674"/>
                      </a:cubicBezTo>
                      <a:cubicBezTo>
                        <a:pt x="4807" y="11612"/>
                        <a:pt x="4745" y="11549"/>
                        <a:pt x="4745" y="11487"/>
                      </a:cubicBezTo>
                      <a:cubicBezTo>
                        <a:pt x="4745" y="11487"/>
                        <a:pt x="4745" y="11424"/>
                        <a:pt x="4745" y="11362"/>
                      </a:cubicBezTo>
                      <a:cubicBezTo>
                        <a:pt x="4745" y="11299"/>
                        <a:pt x="4745" y="11237"/>
                        <a:pt x="4745" y="11175"/>
                      </a:cubicBezTo>
                      <a:cubicBezTo>
                        <a:pt x="4745" y="11175"/>
                        <a:pt x="4745" y="11112"/>
                        <a:pt x="4745" y="11112"/>
                      </a:cubicBezTo>
                      <a:cubicBezTo>
                        <a:pt x="4745" y="10987"/>
                        <a:pt x="4745" y="10925"/>
                        <a:pt x="4745" y="10800"/>
                      </a:cubicBezTo>
                      <a:cubicBezTo>
                        <a:pt x="4745" y="10675"/>
                        <a:pt x="4745" y="10613"/>
                        <a:pt x="4745" y="10488"/>
                      </a:cubicBezTo>
                      <a:cubicBezTo>
                        <a:pt x="4745" y="10488"/>
                        <a:pt x="4745" y="10425"/>
                        <a:pt x="4745" y="10425"/>
                      </a:cubicBezTo>
                      <a:cubicBezTo>
                        <a:pt x="4745" y="10363"/>
                        <a:pt x="4745" y="10301"/>
                        <a:pt x="4745" y="10238"/>
                      </a:cubicBezTo>
                      <a:cubicBezTo>
                        <a:pt x="4745" y="10176"/>
                        <a:pt x="4745" y="10113"/>
                        <a:pt x="4745" y="10051"/>
                      </a:cubicBezTo>
                      <a:cubicBezTo>
                        <a:pt x="4745" y="10051"/>
                        <a:pt x="4807" y="9988"/>
                        <a:pt x="4807" y="9926"/>
                      </a:cubicBezTo>
                      <a:cubicBezTo>
                        <a:pt x="4807" y="9864"/>
                        <a:pt x="4807" y="9801"/>
                        <a:pt x="4807" y="9801"/>
                      </a:cubicBezTo>
                      <a:cubicBezTo>
                        <a:pt x="4807" y="9739"/>
                        <a:pt x="4807" y="9676"/>
                        <a:pt x="4807" y="9614"/>
                      </a:cubicBezTo>
                      <a:cubicBezTo>
                        <a:pt x="4869" y="9614"/>
                        <a:pt x="4869" y="9551"/>
                        <a:pt x="4869" y="9489"/>
                      </a:cubicBezTo>
                      <a:cubicBezTo>
                        <a:pt x="4869" y="9427"/>
                        <a:pt x="4869" y="9427"/>
                        <a:pt x="4869" y="9364"/>
                      </a:cubicBezTo>
                      <a:cubicBezTo>
                        <a:pt x="4932" y="9302"/>
                        <a:pt x="4932" y="9239"/>
                        <a:pt x="4932" y="9239"/>
                      </a:cubicBezTo>
                      <a:cubicBezTo>
                        <a:pt x="4932" y="9177"/>
                        <a:pt x="4932" y="9114"/>
                        <a:pt x="4994" y="9114"/>
                      </a:cubicBezTo>
                      <a:cubicBezTo>
                        <a:pt x="4994" y="9052"/>
                        <a:pt x="4994" y="8990"/>
                        <a:pt x="4994" y="8927"/>
                      </a:cubicBezTo>
                      <a:cubicBezTo>
                        <a:pt x="5057" y="8865"/>
                        <a:pt x="5057" y="8865"/>
                        <a:pt x="5057" y="8802"/>
                      </a:cubicBezTo>
                      <a:cubicBezTo>
                        <a:pt x="5057" y="8740"/>
                        <a:pt x="5119" y="8740"/>
                        <a:pt x="5119" y="8677"/>
                      </a:cubicBezTo>
                      <a:cubicBezTo>
                        <a:pt x="5182" y="8553"/>
                        <a:pt x="5244" y="8365"/>
                        <a:pt x="5306" y="8240"/>
                      </a:cubicBezTo>
                      <a:cubicBezTo>
                        <a:pt x="5306" y="8178"/>
                        <a:pt x="5306" y="8178"/>
                        <a:pt x="5369" y="8116"/>
                      </a:cubicBezTo>
                      <a:cubicBezTo>
                        <a:pt x="5369" y="8053"/>
                        <a:pt x="5369" y="8053"/>
                        <a:pt x="5431" y="7991"/>
                      </a:cubicBezTo>
                      <a:cubicBezTo>
                        <a:pt x="5431" y="7928"/>
                        <a:pt x="5431" y="7928"/>
                        <a:pt x="5494" y="7866"/>
                      </a:cubicBezTo>
                      <a:cubicBezTo>
                        <a:pt x="5494" y="7803"/>
                        <a:pt x="5556" y="7803"/>
                        <a:pt x="5556" y="7741"/>
                      </a:cubicBezTo>
                      <a:cubicBezTo>
                        <a:pt x="5556" y="7679"/>
                        <a:pt x="5618" y="7679"/>
                        <a:pt x="5618" y="7616"/>
                      </a:cubicBezTo>
                      <a:cubicBezTo>
                        <a:pt x="5681" y="7554"/>
                        <a:pt x="5681" y="7554"/>
                        <a:pt x="5681" y="7491"/>
                      </a:cubicBezTo>
                      <a:cubicBezTo>
                        <a:pt x="5743" y="7429"/>
                        <a:pt x="5743" y="7429"/>
                        <a:pt x="5806" y="7366"/>
                      </a:cubicBezTo>
                      <a:cubicBezTo>
                        <a:pt x="5806" y="7304"/>
                        <a:pt x="5868" y="7304"/>
                        <a:pt x="5868" y="7242"/>
                      </a:cubicBezTo>
                      <a:cubicBezTo>
                        <a:pt x="5868" y="7242"/>
                        <a:pt x="5931" y="7179"/>
                        <a:pt x="5931" y="7117"/>
                      </a:cubicBezTo>
                      <a:cubicBezTo>
                        <a:pt x="5993" y="7117"/>
                        <a:pt x="5993" y="7054"/>
                        <a:pt x="6055" y="7054"/>
                      </a:cubicBezTo>
                      <a:cubicBezTo>
                        <a:pt x="6055" y="6992"/>
                        <a:pt x="6118" y="6929"/>
                        <a:pt x="6118" y="6929"/>
                      </a:cubicBezTo>
                      <a:cubicBezTo>
                        <a:pt x="6180" y="6867"/>
                        <a:pt x="6180" y="6867"/>
                        <a:pt x="6243" y="6805"/>
                      </a:cubicBezTo>
                      <a:cubicBezTo>
                        <a:pt x="6243" y="6805"/>
                        <a:pt x="6305" y="6742"/>
                        <a:pt x="6305" y="6680"/>
                      </a:cubicBezTo>
                      <a:cubicBezTo>
                        <a:pt x="6368" y="6680"/>
                        <a:pt x="6368" y="6617"/>
                        <a:pt x="6430" y="6617"/>
                      </a:cubicBezTo>
                      <a:cubicBezTo>
                        <a:pt x="6430" y="6555"/>
                        <a:pt x="6492" y="6555"/>
                        <a:pt x="6492" y="6492"/>
                      </a:cubicBezTo>
                      <a:cubicBezTo>
                        <a:pt x="6492" y="6492"/>
                        <a:pt x="6492" y="6492"/>
                        <a:pt x="6492" y="6492"/>
                      </a:cubicBezTo>
                      <a:cubicBezTo>
                        <a:pt x="6555" y="6492"/>
                        <a:pt x="6555" y="6492"/>
                        <a:pt x="6555" y="6430"/>
                      </a:cubicBezTo>
                      <a:cubicBezTo>
                        <a:pt x="6617" y="6430"/>
                        <a:pt x="6680" y="6368"/>
                        <a:pt x="6680" y="6305"/>
                      </a:cubicBezTo>
                      <a:cubicBezTo>
                        <a:pt x="6742" y="6305"/>
                        <a:pt x="6742" y="6243"/>
                        <a:pt x="6805" y="6243"/>
                      </a:cubicBezTo>
                      <a:cubicBezTo>
                        <a:pt x="6867" y="6180"/>
                        <a:pt x="6867" y="6180"/>
                        <a:pt x="6929" y="6118"/>
                      </a:cubicBezTo>
                      <a:cubicBezTo>
                        <a:pt x="6929" y="6118"/>
                        <a:pt x="6992" y="6055"/>
                        <a:pt x="7054" y="6055"/>
                      </a:cubicBezTo>
                      <a:cubicBezTo>
                        <a:pt x="7054" y="5993"/>
                        <a:pt x="7117" y="5993"/>
                        <a:pt x="7117" y="5931"/>
                      </a:cubicBezTo>
                      <a:cubicBezTo>
                        <a:pt x="7179" y="5931"/>
                        <a:pt x="7242" y="5868"/>
                        <a:pt x="7242" y="5868"/>
                      </a:cubicBezTo>
                      <a:cubicBezTo>
                        <a:pt x="7304" y="5868"/>
                        <a:pt x="7304" y="5806"/>
                        <a:pt x="7366" y="5806"/>
                      </a:cubicBezTo>
                      <a:cubicBezTo>
                        <a:pt x="7429" y="5743"/>
                        <a:pt x="7429" y="5743"/>
                        <a:pt x="7491" y="5681"/>
                      </a:cubicBezTo>
                      <a:cubicBezTo>
                        <a:pt x="7554" y="5681"/>
                        <a:pt x="7554" y="5681"/>
                        <a:pt x="7616" y="5618"/>
                      </a:cubicBezTo>
                      <a:cubicBezTo>
                        <a:pt x="7679" y="5618"/>
                        <a:pt x="7679" y="5556"/>
                        <a:pt x="7741" y="5556"/>
                      </a:cubicBezTo>
                      <a:cubicBezTo>
                        <a:pt x="7803" y="5556"/>
                        <a:pt x="7803" y="5494"/>
                        <a:pt x="7866" y="5494"/>
                      </a:cubicBezTo>
                      <a:cubicBezTo>
                        <a:pt x="7928" y="5431"/>
                        <a:pt x="7928" y="5431"/>
                        <a:pt x="7991" y="5431"/>
                      </a:cubicBezTo>
                      <a:cubicBezTo>
                        <a:pt x="8053" y="5369"/>
                        <a:pt x="8053" y="5369"/>
                        <a:pt x="8116" y="5369"/>
                      </a:cubicBezTo>
                      <a:cubicBezTo>
                        <a:pt x="8178" y="5306"/>
                        <a:pt x="8178" y="5306"/>
                        <a:pt x="8240" y="5306"/>
                      </a:cubicBezTo>
                      <a:cubicBezTo>
                        <a:pt x="8365" y="5244"/>
                        <a:pt x="8553" y="5182"/>
                        <a:pt x="8677" y="5119"/>
                      </a:cubicBezTo>
                      <a:cubicBezTo>
                        <a:pt x="8740" y="5119"/>
                        <a:pt x="8740" y="5057"/>
                        <a:pt x="8802" y="5057"/>
                      </a:cubicBezTo>
                      <a:cubicBezTo>
                        <a:pt x="8865" y="5057"/>
                        <a:pt x="8865" y="5057"/>
                        <a:pt x="8927" y="4994"/>
                      </a:cubicBezTo>
                      <a:cubicBezTo>
                        <a:pt x="8990" y="4994"/>
                        <a:pt x="9052" y="4994"/>
                        <a:pt x="9114" y="4994"/>
                      </a:cubicBezTo>
                      <a:cubicBezTo>
                        <a:pt x="9114" y="4932"/>
                        <a:pt x="9177" y="4932"/>
                        <a:pt x="9239" y="4932"/>
                      </a:cubicBezTo>
                      <a:cubicBezTo>
                        <a:pt x="9239" y="4932"/>
                        <a:pt x="9302" y="4932"/>
                        <a:pt x="9364" y="4869"/>
                      </a:cubicBezTo>
                      <a:cubicBezTo>
                        <a:pt x="9427" y="4869"/>
                        <a:pt x="9427" y="4869"/>
                        <a:pt x="9489" y="4869"/>
                      </a:cubicBezTo>
                      <a:cubicBezTo>
                        <a:pt x="9551" y="4869"/>
                        <a:pt x="9614" y="4869"/>
                        <a:pt x="9614" y="4807"/>
                      </a:cubicBezTo>
                      <a:cubicBezTo>
                        <a:pt x="9676" y="4807"/>
                        <a:pt x="9739" y="4807"/>
                        <a:pt x="9801" y="4807"/>
                      </a:cubicBezTo>
                      <a:cubicBezTo>
                        <a:pt x="9801" y="4807"/>
                        <a:pt x="9864" y="4807"/>
                        <a:pt x="9926" y="4807"/>
                      </a:cubicBezTo>
                      <a:cubicBezTo>
                        <a:pt x="9988" y="4807"/>
                        <a:pt x="10051" y="4745"/>
                        <a:pt x="10051" y="4745"/>
                      </a:cubicBezTo>
                      <a:cubicBezTo>
                        <a:pt x="10113" y="4745"/>
                        <a:pt x="10176" y="4745"/>
                        <a:pt x="10238" y="4745"/>
                      </a:cubicBezTo>
                      <a:cubicBezTo>
                        <a:pt x="10301" y="4745"/>
                        <a:pt x="10363" y="4745"/>
                        <a:pt x="10425" y="4745"/>
                      </a:cubicBezTo>
                      <a:cubicBezTo>
                        <a:pt x="10425" y="4745"/>
                        <a:pt x="10488" y="4745"/>
                        <a:pt x="10488" y="4745"/>
                      </a:cubicBezTo>
                      <a:cubicBezTo>
                        <a:pt x="10613" y="4745"/>
                        <a:pt x="10675" y="4745"/>
                        <a:pt x="10800" y="4745"/>
                      </a:cubicBezTo>
                      <a:cubicBezTo>
                        <a:pt x="10925" y="4745"/>
                        <a:pt x="10987" y="4745"/>
                        <a:pt x="11112" y="4745"/>
                      </a:cubicBezTo>
                      <a:cubicBezTo>
                        <a:pt x="11112" y="4745"/>
                        <a:pt x="11175" y="4745"/>
                        <a:pt x="11175" y="4745"/>
                      </a:cubicBezTo>
                      <a:cubicBezTo>
                        <a:pt x="11237" y="4745"/>
                        <a:pt x="11299" y="4745"/>
                        <a:pt x="11362" y="4745"/>
                      </a:cubicBezTo>
                      <a:cubicBezTo>
                        <a:pt x="11424" y="4745"/>
                        <a:pt x="11487" y="4745"/>
                        <a:pt x="11549" y="4745"/>
                      </a:cubicBezTo>
                      <a:cubicBezTo>
                        <a:pt x="11549" y="4745"/>
                        <a:pt x="11612" y="4807"/>
                        <a:pt x="11674" y="4807"/>
                      </a:cubicBezTo>
                      <a:cubicBezTo>
                        <a:pt x="11736" y="4807"/>
                        <a:pt x="11799" y="4807"/>
                        <a:pt x="11799" y="4807"/>
                      </a:cubicBezTo>
                      <a:cubicBezTo>
                        <a:pt x="11861" y="4807"/>
                        <a:pt x="11924" y="4807"/>
                        <a:pt x="11986" y="4807"/>
                      </a:cubicBezTo>
                      <a:cubicBezTo>
                        <a:pt x="11986" y="4869"/>
                        <a:pt x="12049" y="4869"/>
                        <a:pt x="12111" y="4869"/>
                      </a:cubicBezTo>
                      <a:cubicBezTo>
                        <a:pt x="12173" y="4869"/>
                        <a:pt x="12173" y="4869"/>
                        <a:pt x="12236" y="4869"/>
                      </a:cubicBezTo>
                      <a:cubicBezTo>
                        <a:pt x="12298" y="4932"/>
                        <a:pt x="12361" y="4932"/>
                        <a:pt x="12361" y="4932"/>
                      </a:cubicBezTo>
                      <a:cubicBezTo>
                        <a:pt x="12423" y="4932"/>
                        <a:pt x="12486" y="4932"/>
                        <a:pt x="12486" y="4994"/>
                      </a:cubicBezTo>
                      <a:cubicBezTo>
                        <a:pt x="12548" y="4994"/>
                        <a:pt x="12610" y="4994"/>
                        <a:pt x="12673" y="4994"/>
                      </a:cubicBezTo>
                      <a:cubicBezTo>
                        <a:pt x="12735" y="5057"/>
                        <a:pt x="12735" y="5057"/>
                        <a:pt x="12798" y="5057"/>
                      </a:cubicBezTo>
                      <a:cubicBezTo>
                        <a:pt x="12860" y="5057"/>
                        <a:pt x="12860" y="5119"/>
                        <a:pt x="12923" y="5119"/>
                      </a:cubicBezTo>
                      <a:cubicBezTo>
                        <a:pt x="13047" y="5182"/>
                        <a:pt x="13235" y="5244"/>
                        <a:pt x="13360" y="5306"/>
                      </a:cubicBezTo>
                      <a:cubicBezTo>
                        <a:pt x="13422" y="5306"/>
                        <a:pt x="13422" y="5306"/>
                        <a:pt x="13484" y="5369"/>
                      </a:cubicBezTo>
                      <a:cubicBezTo>
                        <a:pt x="13547" y="5369"/>
                        <a:pt x="13547" y="5369"/>
                        <a:pt x="13609" y="5431"/>
                      </a:cubicBezTo>
                      <a:cubicBezTo>
                        <a:pt x="13672" y="5431"/>
                        <a:pt x="13672" y="5431"/>
                        <a:pt x="13734" y="5494"/>
                      </a:cubicBezTo>
                      <a:cubicBezTo>
                        <a:pt x="13797" y="5494"/>
                        <a:pt x="13797" y="5556"/>
                        <a:pt x="13859" y="5556"/>
                      </a:cubicBezTo>
                      <a:cubicBezTo>
                        <a:pt x="13921" y="5556"/>
                        <a:pt x="13921" y="5618"/>
                        <a:pt x="13984" y="5618"/>
                      </a:cubicBezTo>
                      <a:cubicBezTo>
                        <a:pt x="14046" y="5681"/>
                        <a:pt x="14046" y="5681"/>
                        <a:pt x="14109" y="5681"/>
                      </a:cubicBezTo>
                      <a:cubicBezTo>
                        <a:pt x="14171" y="5743"/>
                        <a:pt x="14171" y="5743"/>
                        <a:pt x="14234" y="5806"/>
                      </a:cubicBezTo>
                      <a:cubicBezTo>
                        <a:pt x="14296" y="5806"/>
                        <a:pt x="14296" y="5868"/>
                        <a:pt x="14358" y="5868"/>
                      </a:cubicBezTo>
                      <a:cubicBezTo>
                        <a:pt x="14358" y="5868"/>
                        <a:pt x="14421" y="5931"/>
                        <a:pt x="14483" y="5931"/>
                      </a:cubicBezTo>
                      <a:cubicBezTo>
                        <a:pt x="14483" y="5993"/>
                        <a:pt x="14546" y="5993"/>
                        <a:pt x="14546" y="6055"/>
                      </a:cubicBezTo>
                      <a:cubicBezTo>
                        <a:pt x="14608" y="6055"/>
                        <a:pt x="14671" y="6118"/>
                        <a:pt x="14671" y="6118"/>
                      </a:cubicBezTo>
                      <a:cubicBezTo>
                        <a:pt x="14733" y="6180"/>
                        <a:pt x="14733" y="6180"/>
                        <a:pt x="14795" y="6243"/>
                      </a:cubicBezTo>
                      <a:cubicBezTo>
                        <a:pt x="14858" y="6243"/>
                        <a:pt x="14858" y="6305"/>
                        <a:pt x="14920" y="6305"/>
                      </a:cubicBezTo>
                      <a:cubicBezTo>
                        <a:pt x="14920" y="6368"/>
                        <a:pt x="14983" y="6368"/>
                        <a:pt x="14983" y="6430"/>
                      </a:cubicBezTo>
                      <a:cubicBezTo>
                        <a:pt x="15045" y="6430"/>
                        <a:pt x="15045" y="6492"/>
                        <a:pt x="15108" y="6492"/>
                      </a:cubicBezTo>
                      <a:cubicBezTo>
                        <a:pt x="15108" y="6492"/>
                        <a:pt x="15108" y="6492"/>
                        <a:pt x="15108" y="6492"/>
                      </a:cubicBezTo>
                      <a:cubicBezTo>
                        <a:pt x="15108" y="6555"/>
                        <a:pt x="15108" y="6555"/>
                        <a:pt x="15170" y="6555"/>
                      </a:cubicBezTo>
                      <a:cubicBezTo>
                        <a:pt x="15170" y="6617"/>
                        <a:pt x="15232" y="6680"/>
                        <a:pt x="15295" y="6680"/>
                      </a:cubicBezTo>
                      <a:cubicBezTo>
                        <a:pt x="15295" y="6742"/>
                        <a:pt x="15357" y="6742"/>
                        <a:pt x="15357" y="6805"/>
                      </a:cubicBezTo>
                      <a:cubicBezTo>
                        <a:pt x="15420" y="6867"/>
                        <a:pt x="15420" y="6867"/>
                        <a:pt x="15482" y="6929"/>
                      </a:cubicBezTo>
                      <a:cubicBezTo>
                        <a:pt x="15482" y="6929"/>
                        <a:pt x="15545" y="6992"/>
                        <a:pt x="15545" y="7054"/>
                      </a:cubicBezTo>
                      <a:cubicBezTo>
                        <a:pt x="15607" y="7054"/>
                        <a:pt x="15607" y="7117"/>
                        <a:pt x="15669" y="7117"/>
                      </a:cubicBezTo>
                      <a:cubicBezTo>
                        <a:pt x="15669" y="7179"/>
                        <a:pt x="15732" y="7242"/>
                        <a:pt x="15732" y="7242"/>
                      </a:cubicBezTo>
                      <a:cubicBezTo>
                        <a:pt x="15732" y="7304"/>
                        <a:pt x="15794" y="7304"/>
                        <a:pt x="15794" y="7366"/>
                      </a:cubicBezTo>
                      <a:cubicBezTo>
                        <a:pt x="15857" y="7429"/>
                        <a:pt x="15857" y="7429"/>
                        <a:pt x="15919" y="7491"/>
                      </a:cubicBezTo>
                      <a:cubicBezTo>
                        <a:pt x="15919" y="7554"/>
                        <a:pt x="15919" y="7554"/>
                        <a:pt x="15982" y="7616"/>
                      </a:cubicBezTo>
                      <a:cubicBezTo>
                        <a:pt x="15982" y="7679"/>
                        <a:pt x="16044" y="7679"/>
                        <a:pt x="16044" y="7741"/>
                      </a:cubicBezTo>
                      <a:cubicBezTo>
                        <a:pt x="16044" y="7803"/>
                        <a:pt x="16106" y="7803"/>
                        <a:pt x="16106" y="7866"/>
                      </a:cubicBezTo>
                      <a:cubicBezTo>
                        <a:pt x="16169" y="7928"/>
                        <a:pt x="16169" y="7928"/>
                        <a:pt x="16169" y="7991"/>
                      </a:cubicBezTo>
                      <a:cubicBezTo>
                        <a:pt x="16231" y="8053"/>
                        <a:pt x="16231" y="8053"/>
                        <a:pt x="16231" y="8116"/>
                      </a:cubicBezTo>
                      <a:cubicBezTo>
                        <a:pt x="16294" y="8178"/>
                        <a:pt x="16294" y="8178"/>
                        <a:pt x="16294" y="8240"/>
                      </a:cubicBezTo>
                      <a:cubicBezTo>
                        <a:pt x="16356" y="8365"/>
                        <a:pt x="16418" y="8553"/>
                        <a:pt x="16481" y="8677"/>
                      </a:cubicBezTo>
                      <a:cubicBezTo>
                        <a:pt x="16481" y="8740"/>
                        <a:pt x="16543" y="8740"/>
                        <a:pt x="16543" y="8802"/>
                      </a:cubicBezTo>
                      <a:cubicBezTo>
                        <a:pt x="16543" y="8865"/>
                        <a:pt x="16543" y="8865"/>
                        <a:pt x="16606" y="8927"/>
                      </a:cubicBezTo>
                      <a:cubicBezTo>
                        <a:pt x="16606" y="8990"/>
                        <a:pt x="16606" y="9052"/>
                        <a:pt x="16606" y="9114"/>
                      </a:cubicBezTo>
                      <a:cubicBezTo>
                        <a:pt x="16668" y="9114"/>
                        <a:pt x="16668" y="9177"/>
                        <a:pt x="16668" y="9239"/>
                      </a:cubicBezTo>
                      <a:cubicBezTo>
                        <a:pt x="16668" y="9239"/>
                        <a:pt x="16668" y="9302"/>
                        <a:pt x="16731" y="9364"/>
                      </a:cubicBezTo>
                      <a:cubicBezTo>
                        <a:pt x="16731" y="9427"/>
                        <a:pt x="16731" y="9427"/>
                        <a:pt x="16731" y="9489"/>
                      </a:cubicBezTo>
                      <a:cubicBezTo>
                        <a:pt x="16731" y="9551"/>
                        <a:pt x="16731" y="9614"/>
                        <a:pt x="16793" y="9614"/>
                      </a:cubicBezTo>
                      <a:cubicBezTo>
                        <a:pt x="16793" y="9676"/>
                        <a:pt x="16793" y="9739"/>
                        <a:pt x="16793" y="9801"/>
                      </a:cubicBezTo>
                      <a:cubicBezTo>
                        <a:pt x="16793" y="9801"/>
                        <a:pt x="16793" y="9864"/>
                        <a:pt x="16793" y="9926"/>
                      </a:cubicBezTo>
                      <a:cubicBezTo>
                        <a:pt x="16793" y="9988"/>
                        <a:pt x="16855" y="10051"/>
                        <a:pt x="16855" y="10051"/>
                      </a:cubicBezTo>
                      <a:cubicBezTo>
                        <a:pt x="16855" y="10113"/>
                        <a:pt x="16855" y="10176"/>
                        <a:pt x="16855" y="10238"/>
                      </a:cubicBezTo>
                      <a:cubicBezTo>
                        <a:pt x="16855" y="10301"/>
                        <a:pt x="16855" y="10363"/>
                        <a:pt x="16855" y="10425"/>
                      </a:cubicBezTo>
                      <a:cubicBezTo>
                        <a:pt x="16855" y="10425"/>
                        <a:pt x="16855" y="10488"/>
                        <a:pt x="16855" y="10488"/>
                      </a:cubicBezTo>
                      <a:cubicBezTo>
                        <a:pt x="16855" y="10613"/>
                        <a:pt x="16855" y="10675"/>
                        <a:pt x="16855" y="10800"/>
                      </a:cubicBezTo>
                      <a:cubicBezTo>
                        <a:pt x="16855" y="10925"/>
                        <a:pt x="16855" y="10987"/>
                        <a:pt x="16855" y="11112"/>
                      </a:cubicBezTo>
                      <a:cubicBezTo>
                        <a:pt x="16855" y="11112"/>
                        <a:pt x="16855" y="11175"/>
                        <a:pt x="16855" y="11175"/>
                      </a:cubicBezTo>
                      <a:cubicBezTo>
                        <a:pt x="16855" y="11237"/>
                        <a:pt x="16855" y="11299"/>
                        <a:pt x="16855" y="11362"/>
                      </a:cubicBezTo>
                      <a:cubicBezTo>
                        <a:pt x="16855" y="11424"/>
                        <a:pt x="16855" y="11487"/>
                        <a:pt x="16855" y="11487"/>
                      </a:cubicBezTo>
                      <a:cubicBezTo>
                        <a:pt x="16855" y="11549"/>
                        <a:pt x="16793" y="11612"/>
                        <a:pt x="16793" y="11674"/>
                      </a:cubicBezTo>
                      <a:cubicBezTo>
                        <a:pt x="16793" y="11736"/>
                        <a:pt x="16793" y="11799"/>
                        <a:pt x="16793" y="11799"/>
                      </a:cubicBezTo>
                      <a:cubicBezTo>
                        <a:pt x="16793" y="11861"/>
                        <a:pt x="16793" y="11924"/>
                        <a:pt x="16793" y="11986"/>
                      </a:cubicBezTo>
                      <a:cubicBezTo>
                        <a:pt x="16731" y="11986"/>
                        <a:pt x="16731" y="12049"/>
                        <a:pt x="16731" y="12111"/>
                      </a:cubicBezTo>
                      <a:cubicBezTo>
                        <a:pt x="16731" y="12173"/>
                        <a:pt x="16731" y="12173"/>
                        <a:pt x="16731" y="12236"/>
                      </a:cubicBezTo>
                      <a:cubicBezTo>
                        <a:pt x="16668" y="12298"/>
                        <a:pt x="16668" y="12361"/>
                        <a:pt x="16668" y="12361"/>
                      </a:cubicBezTo>
                      <a:cubicBezTo>
                        <a:pt x="16668" y="12423"/>
                        <a:pt x="16668" y="12486"/>
                        <a:pt x="16606" y="12548"/>
                      </a:cubicBezTo>
                      <a:cubicBezTo>
                        <a:pt x="16606" y="12548"/>
                        <a:pt x="16606" y="12610"/>
                        <a:pt x="16606" y="12673"/>
                      </a:cubicBezTo>
                      <a:cubicBezTo>
                        <a:pt x="16543" y="12735"/>
                        <a:pt x="16543" y="12735"/>
                        <a:pt x="16543" y="12798"/>
                      </a:cubicBezTo>
                      <a:cubicBezTo>
                        <a:pt x="16543" y="12860"/>
                        <a:pt x="16481" y="12860"/>
                        <a:pt x="16481" y="12923"/>
                      </a:cubicBezTo>
                      <a:cubicBezTo>
                        <a:pt x="16418" y="13047"/>
                        <a:pt x="16356" y="13235"/>
                        <a:pt x="16294" y="13360"/>
                      </a:cubicBezTo>
                      <a:cubicBezTo>
                        <a:pt x="16294" y="13422"/>
                        <a:pt x="16294" y="13422"/>
                        <a:pt x="16231" y="13484"/>
                      </a:cubicBezTo>
                      <a:cubicBezTo>
                        <a:pt x="16231" y="13547"/>
                        <a:pt x="16231" y="13547"/>
                        <a:pt x="16169" y="13609"/>
                      </a:cubicBezTo>
                      <a:cubicBezTo>
                        <a:pt x="16169" y="13672"/>
                        <a:pt x="16169" y="13672"/>
                        <a:pt x="16106" y="13734"/>
                      </a:cubicBezTo>
                      <a:cubicBezTo>
                        <a:pt x="16106" y="13797"/>
                        <a:pt x="16044" y="13797"/>
                        <a:pt x="16044" y="13859"/>
                      </a:cubicBezTo>
                      <a:cubicBezTo>
                        <a:pt x="16044" y="13921"/>
                        <a:pt x="15982" y="13921"/>
                        <a:pt x="15982" y="13984"/>
                      </a:cubicBezTo>
                      <a:cubicBezTo>
                        <a:pt x="15919" y="14046"/>
                        <a:pt x="15919" y="14046"/>
                        <a:pt x="15919" y="14109"/>
                      </a:cubicBezTo>
                      <a:cubicBezTo>
                        <a:pt x="15857" y="14171"/>
                        <a:pt x="15857" y="14171"/>
                        <a:pt x="15794" y="14234"/>
                      </a:cubicBezTo>
                      <a:cubicBezTo>
                        <a:pt x="15794" y="14296"/>
                        <a:pt x="15732" y="14296"/>
                        <a:pt x="15732" y="14358"/>
                      </a:cubicBezTo>
                      <a:cubicBezTo>
                        <a:pt x="15732" y="14358"/>
                        <a:pt x="15669" y="14421"/>
                        <a:pt x="15669" y="14483"/>
                      </a:cubicBezTo>
                      <a:cubicBezTo>
                        <a:pt x="15607" y="14483"/>
                        <a:pt x="15607" y="14546"/>
                        <a:pt x="15545" y="14546"/>
                      </a:cubicBezTo>
                      <a:cubicBezTo>
                        <a:pt x="15545" y="14608"/>
                        <a:pt x="15482" y="14671"/>
                        <a:pt x="15482" y="14671"/>
                      </a:cubicBezTo>
                      <a:cubicBezTo>
                        <a:pt x="15420" y="14733"/>
                        <a:pt x="15420" y="14733"/>
                        <a:pt x="15357" y="14795"/>
                      </a:cubicBezTo>
                      <a:cubicBezTo>
                        <a:pt x="15357" y="14795"/>
                        <a:pt x="15295" y="14858"/>
                        <a:pt x="15295" y="14920"/>
                      </a:cubicBezTo>
                      <a:cubicBezTo>
                        <a:pt x="15232" y="14920"/>
                        <a:pt x="15232" y="14983"/>
                        <a:pt x="15170" y="14983"/>
                      </a:cubicBezTo>
                      <a:cubicBezTo>
                        <a:pt x="15170" y="15045"/>
                        <a:pt x="15108" y="15045"/>
                        <a:pt x="15108" y="15108"/>
                      </a:cubicBezTo>
                      <a:cubicBezTo>
                        <a:pt x="15045" y="15108"/>
                        <a:pt x="15045" y="15108"/>
                        <a:pt x="15045" y="15170"/>
                      </a:cubicBezTo>
                      <a:cubicBezTo>
                        <a:pt x="14983" y="15170"/>
                        <a:pt x="14920" y="15232"/>
                        <a:pt x="14920" y="15295"/>
                      </a:cubicBezTo>
                      <a:cubicBezTo>
                        <a:pt x="14858" y="15295"/>
                        <a:pt x="14858" y="15357"/>
                        <a:pt x="14795" y="15357"/>
                      </a:cubicBezTo>
                      <a:cubicBezTo>
                        <a:pt x="14733" y="15420"/>
                        <a:pt x="14733" y="15420"/>
                        <a:pt x="14671" y="15482"/>
                      </a:cubicBezTo>
                      <a:cubicBezTo>
                        <a:pt x="14671" y="15482"/>
                        <a:pt x="14608" y="15545"/>
                        <a:pt x="14546" y="15545"/>
                      </a:cubicBezTo>
                      <a:cubicBezTo>
                        <a:pt x="14546" y="15607"/>
                        <a:pt x="14483" y="15607"/>
                        <a:pt x="14483" y="15669"/>
                      </a:cubicBezTo>
                      <a:cubicBezTo>
                        <a:pt x="14421" y="15669"/>
                        <a:pt x="14358" y="15732"/>
                        <a:pt x="14358" y="15732"/>
                      </a:cubicBezTo>
                      <a:cubicBezTo>
                        <a:pt x="14296" y="15732"/>
                        <a:pt x="14296" y="15794"/>
                        <a:pt x="14234" y="15794"/>
                      </a:cubicBezTo>
                      <a:cubicBezTo>
                        <a:pt x="14171" y="15857"/>
                        <a:pt x="14171" y="15857"/>
                        <a:pt x="14109" y="15919"/>
                      </a:cubicBezTo>
                      <a:cubicBezTo>
                        <a:pt x="14046" y="15919"/>
                        <a:pt x="14046" y="15919"/>
                        <a:pt x="13984" y="15982"/>
                      </a:cubicBezTo>
                      <a:cubicBezTo>
                        <a:pt x="13921" y="15982"/>
                        <a:pt x="13921" y="16044"/>
                        <a:pt x="13859" y="16044"/>
                      </a:cubicBezTo>
                      <a:cubicBezTo>
                        <a:pt x="13797" y="16044"/>
                        <a:pt x="13797" y="16106"/>
                        <a:pt x="13734" y="16106"/>
                      </a:cubicBezTo>
                      <a:cubicBezTo>
                        <a:pt x="13672" y="16169"/>
                        <a:pt x="13672" y="16169"/>
                        <a:pt x="13609" y="16169"/>
                      </a:cubicBezTo>
                      <a:cubicBezTo>
                        <a:pt x="13547" y="16231"/>
                        <a:pt x="13547" y="16231"/>
                        <a:pt x="13484" y="16231"/>
                      </a:cubicBezTo>
                      <a:cubicBezTo>
                        <a:pt x="13422" y="16294"/>
                        <a:pt x="13422" y="16294"/>
                        <a:pt x="13360" y="16294"/>
                      </a:cubicBezTo>
                      <a:cubicBezTo>
                        <a:pt x="13235" y="16356"/>
                        <a:pt x="13047" y="16418"/>
                        <a:pt x="12923" y="16481"/>
                      </a:cubicBezTo>
                      <a:cubicBezTo>
                        <a:pt x="12860" y="16481"/>
                        <a:pt x="12860" y="16543"/>
                        <a:pt x="12798" y="16543"/>
                      </a:cubicBezTo>
                      <a:cubicBezTo>
                        <a:pt x="12735" y="16543"/>
                        <a:pt x="12735" y="16543"/>
                        <a:pt x="12673" y="16606"/>
                      </a:cubicBezTo>
                      <a:cubicBezTo>
                        <a:pt x="12610" y="16606"/>
                        <a:pt x="12548" y="16606"/>
                        <a:pt x="12548" y="16606"/>
                      </a:cubicBezTo>
                      <a:cubicBezTo>
                        <a:pt x="12486" y="16668"/>
                        <a:pt x="12423" y="16668"/>
                        <a:pt x="12361" y="16668"/>
                      </a:cubicBezTo>
                      <a:cubicBezTo>
                        <a:pt x="12361" y="16668"/>
                        <a:pt x="12298" y="16668"/>
                        <a:pt x="12236" y="16731"/>
                      </a:cubicBezTo>
                      <a:cubicBezTo>
                        <a:pt x="12173" y="16731"/>
                        <a:pt x="12173" y="16731"/>
                        <a:pt x="12111" y="16731"/>
                      </a:cubicBezTo>
                      <a:cubicBezTo>
                        <a:pt x="12049" y="16731"/>
                        <a:pt x="11986" y="16731"/>
                        <a:pt x="11986" y="16793"/>
                      </a:cubicBezTo>
                      <a:cubicBezTo>
                        <a:pt x="11924" y="16793"/>
                        <a:pt x="11861" y="16793"/>
                        <a:pt x="11799" y="16793"/>
                      </a:cubicBezTo>
                      <a:cubicBezTo>
                        <a:pt x="11799" y="16793"/>
                        <a:pt x="11736" y="16793"/>
                        <a:pt x="11674" y="16793"/>
                      </a:cubicBezTo>
                      <a:cubicBezTo>
                        <a:pt x="11612" y="16793"/>
                        <a:pt x="11549" y="16855"/>
                        <a:pt x="11549" y="16855"/>
                      </a:cubicBezTo>
                      <a:cubicBezTo>
                        <a:pt x="11487" y="16855"/>
                        <a:pt x="11424" y="16855"/>
                        <a:pt x="11362" y="16855"/>
                      </a:cubicBezTo>
                      <a:cubicBezTo>
                        <a:pt x="11299" y="16855"/>
                        <a:pt x="11237" y="16855"/>
                        <a:pt x="11175" y="16855"/>
                      </a:cubicBezTo>
                      <a:cubicBezTo>
                        <a:pt x="11175" y="16855"/>
                        <a:pt x="11112" y="16855"/>
                        <a:pt x="11112" y="16855"/>
                      </a:cubicBezTo>
                      <a:cubicBezTo>
                        <a:pt x="10987" y="16855"/>
                        <a:pt x="10925" y="16855"/>
                        <a:pt x="10800" y="16855"/>
                      </a:cubicBezTo>
                      <a:cubicBezTo>
                        <a:pt x="10675" y="16855"/>
                        <a:pt x="10613" y="16855"/>
                        <a:pt x="10488" y="16855"/>
                      </a:cubicBezTo>
                      <a:cubicBezTo>
                        <a:pt x="10488" y="16855"/>
                        <a:pt x="10425" y="16855"/>
                        <a:pt x="10425" y="16855"/>
                      </a:cubicBezTo>
                      <a:cubicBezTo>
                        <a:pt x="10363" y="16855"/>
                        <a:pt x="10301" y="16855"/>
                        <a:pt x="10238" y="16855"/>
                      </a:cubicBezTo>
                      <a:cubicBezTo>
                        <a:pt x="10176" y="16855"/>
                        <a:pt x="10113" y="16855"/>
                        <a:pt x="10051" y="16855"/>
                      </a:cubicBezTo>
                      <a:cubicBezTo>
                        <a:pt x="10051" y="16855"/>
                        <a:pt x="9988" y="16793"/>
                        <a:pt x="9926" y="16793"/>
                      </a:cubicBezTo>
                      <a:cubicBezTo>
                        <a:pt x="9864" y="16793"/>
                        <a:pt x="9801" y="16793"/>
                        <a:pt x="9801" y="16793"/>
                      </a:cubicBezTo>
                      <a:cubicBezTo>
                        <a:pt x="9739" y="16793"/>
                        <a:pt x="9676" y="16793"/>
                        <a:pt x="9614" y="16793"/>
                      </a:cubicBezTo>
                      <a:cubicBezTo>
                        <a:pt x="9614" y="16731"/>
                        <a:pt x="9551" y="16731"/>
                        <a:pt x="9489" y="16731"/>
                      </a:cubicBezTo>
                      <a:cubicBezTo>
                        <a:pt x="9427" y="16731"/>
                        <a:pt x="9427" y="16731"/>
                        <a:pt x="9364" y="16731"/>
                      </a:cubicBezTo>
                      <a:cubicBezTo>
                        <a:pt x="9302" y="16668"/>
                        <a:pt x="9239" y="16668"/>
                        <a:pt x="9239" y="16668"/>
                      </a:cubicBezTo>
                      <a:cubicBezTo>
                        <a:pt x="9177" y="16668"/>
                        <a:pt x="9114" y="16668"/>
                        <a:pt x="9052" y="16606"/>
                      </a:cubicBezTo>
                      <a:cubicBezTo>
                        <a:pt x="9052" y="16606"/>
                        <a:pt x="8990" y="16606"/>
                        <a:pt x="8927" y="16606"/>
                      </a:cubicBezTo>
                      <a:cubicBezTo>
                        <a:pt x="8865" y="16543"/>
                        <a:pt x="8865" y="16543"/>
                        <a:pt x="8802" y="16543"/>
                      </a:cubicBezTo>
                      <a:cubicBezTo>
                        <a:pt x="8740" y="16543"/>
                        <a:pt x="8740" y="16481"/>
                        <a:pt x="8677" y="16481"/>
                      </a:cubicBezTo>
                      <a:cubicBezTo>
                        <a:pt x="8553" y="16418"/>
                        <a:pt x="8365" y="16356"/>
                        <a:pt x="8240" y="16294"/>
                      </a:cubicBezTo>
                      <a:cubicBezTo>
                        <a:pt x="8178" y="16294"/>
                        <a:pt x="8178" y="16294"/>
                        <a:pt x="8116" y="16231"/>
                      </a:cubicBezTo>
                      <a:cubicBezTo>
                        <a:pt x="8053" y="16231"/>
                        <a:pt x="8053" y="16231"/>
                        <a:pt x="7991" y="16169"/>
                      </a:cubicBezTo>
                      <a:cubicBezTo>
                        <a:pt x="7928" y="16169"/>
                        <a:pt x="7928" y="16169"/>
                        <a:pt x="7866" y="16106"/>
                      </a:cubicBezTo>
                      <a:cubicBezTo>
                        <a:pt x="7803" y="16106"/>
                        <a:pt x="7803" y="16044"/>
                        <a:pt x="7741" y="16044"/>
                      </a:cubicBezTo>
                      <a:cubicBezTo>
                        <a:pt x="7679" y="16044"/>
                        <a:pt x="7679" y="15982"/>
                        <a:pt x="7616" y="15982"/>
                      </a:cubicBezTo>
                      <a:cubicBezTo>
                        <a:pt x="7554" y="15919"/>
                        <a:pt x="7554" y="15919"/>
                        <a:pt x="7491" y="15919"/>
                      </a:cubicBezTo>
                      <a:cubicBezTo>
                        <a:pt x="7429" y="15857"/>
                        <a:pt x="7429" y="15857"/>
                        <a:pt x="7366" y="15794"/>
                      </a:cubicBezTo>
                      <a:cubicBezTo>
                        <a:pt x="7304" y="15794"/>
                        <a:pt x="7304" y="15732"/>
                        <a:pt x="7242" y="15732"/>
                      </a:cubicBezTo>
                      <a:cubicBezTo>
                        <a:pt x="7242" y="15732"/>
                        <a:pt x="7179" y="15669"/>
                        <a:pt x="7117" y="15669"/>
                      </a:cubicBezTo>
                      <a:cubicBezTo>
                        <a:pt x="7117" y="15607"/>
                        <a:pt x="7054" y="15607"/>
                        <a:pt x="7054" y="15545"/>
                      </a:cubicBezTo>
                      <a:cubicBezTo>
                        <a:pt x="6992" y="15545"/>
                        <a:pt x="6929" y="15482"/>
                        <a:pt x="6929" y="15482"/>
                      </a:cubicBezTo>
                      <a:cubicBezTo>
                        <a:pt x="6867" y="15420"/>
                        <a:pt x="6867" y="15420"/>
                        <a:pt x="6805" y="15357"/>
                      </a:cubicBezTo>
                      <a:cubicBezTo>
                        <a:pt x="6805" y="15357"/>
                        <a:pt x="6742" y="15295"/>
                        <a:pt x="6680" y="15295"/>
                      </a:cubicBezTo>
                      <a:cubicBezTo>
                        <a:pt x="6680" y="15232"/>
                        <a:pt x="6617" y="15232"/>
                        <a:pt x="6617" y="15170"/>
                      </a:cubicBezTo>
                      <a:cubicBezTo>
                        <a:pt x="6555" y="15170"/>
                        <a:pt x="6555" y="15108"/>
                        <a:pt x="6492" y="15108"/>
                      </a:cubicBezTo>
                      <a:cubicBezTo>
                        <a:pt x="6492" y="15108"/>
                        <a:pt x="6492" y="15108"/>
                        <a:pt x="6492" y="15108"/>
                      </a:cubicBezTo>
                      <a:close/>
                    </a:path>
                  </a:pathLst>
                </a:custGeom>
                <a:solidFill>
                  <a:srgbClr val="FFFFFF"/>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68" name="Google Shape;568;p39"/>
            <p:cNvGrpSpPr/>
            <p:nvPr/>
          </p:nvGrpSpPr>
          <p:grpSpPr>
            <a:xfrm rot="-320847">
              <a:off x="859822" y="2040516"/>
              <a:ext cx="553151" cy="564019"/>
              <a:chOff x="0" y="0"/>
              <a:chExt cx="553122" cy="563989"/>
            </a:xfrm>
          </p:grpSpPr>
          <p:sp>
            <p:nvSpPr>
              <p:cNvPr id="569" name="Google Shape;569;p39"/>
              <p:cNvSpPr/>
              <p:nvPr/>
            </p:nvSpPr>
            <p:spPr>
              <a:xfrm>
                <a:off x="44773" y="115325"/>
                <a:ext cx="454950" cy="377190"/>
              </a:xfrm>
              <a:custGeom>
                <a:rect b="b" l="l" r="r" t="t"/>
                <a:pathLst>
                  <a:path extrusionOk="0" h="21600" w="21600">
                    <a:moveTo>
                      <a:pt x="18507" y="19948"/>
                    </a:moveTo>
                    <a:cubicBezTo>
                      <a:pt x="21600" y="0"/>
                      <a:pt x="21600" y="0"/>
                      <a:pt x="21600" y="0"/>
                    </a:cubicBezTo>
                    <a:cubicBezTo>
                      <a:pt x="14907" y="2448"/>
                      <a:pt x="14907" y="2448"/>
                      <a:pt x="14907" y="2448"/>
                    </a:cubicBezTo>
                    <a:cubicBezTo>
                      <a:pt x="4056" y="1958"/>
                      <a:pt x="4056" y="1958"/>
                      <a:pt x="4056" y="1958"/>
                    </a:cubicBezTo>
                    <a:cubicBezTo>
                      <a:pt x="0" y="122"/>
                      <a:pt x="0" y="122"/>
                      <a:pt x="0" y="122"/>
                    </a:cubicBezTo>
                    <a:cubicBezTo>
                      <a:pt x="3397" y="19825"/>
                      <a:pt x="3397" y="19825"/>
                      <a:pt x="3397" y="19825"/>
                    </a:cubicBezTo>
                    <a:cubicBezTo>
                      <a:pt x="4107" y="20682"/>
                      <a:pt x="6845" y="21600"/>
                      <a:pt x="11003" y="21600"/>
                    </a:cubicBezTo>
                    <a:cubicBezTo>
                      <a:pt x="15008" y="21600"/>
                      <a:pt x="17696" y="20743"/>
                      <a:pt x="18507" y="19948"/>
                    </a:cubicBez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39"/>
              <p:cNvSpPr/>
              <p:nvPr/>
            </p:nvSpPr>
            <p:spPr>
              <a:xfrm>
                <a:off x="0" y="0"/>
                <a:ext cx="553122" cy="175014"/>
              </a:xfrm>
              <a:custGeom>
                <a:rect b="b" l="l" r="r" t="t"/>
                <a:pathLst>
                  <a:path extrusionOk="0" h="21600" w="21600">
                    <a:moveTo>
                      <a:pt x="10800" y="3424"/>
                    </a:moveTo>
                    <a:cubicBezTo>
                      <a:pt x="16137" y="3424"/>
                      <a:pt x="20432" y="5137"/>
                      <a:pt x="20432" y="9220"/>
                    </a:cubicBezTo>
                    <a:cubicBezTo>
                      <a:pt x="20432" y="13302"/>
                      <a:pt x="16137" y="16595"/>
                      <a:pt x="10800" y="16595"/>
                    </a:cubicBezTo>
                    <a:cubicBezTo>
                      <a:pt x="5463" y="16595"/>
                      <a:pt x="1168" y="13302"/>
                      <a:pt x="1168" y="9220"/>
                    </a:cubicBezTo>
                    <a:cubicBezTo>
                      <a:pt x="1168" y="5137"/>
                      <a:pt x="5463" y="3424"/>
                      <a:pt x="10800" y="3424"/>
                    </a:cubicBezTo>
                    <a:moveTo>
                      <a:pt x="10800" y="0"/>
                    </a:moveTo>
                    <a:cubicBezTo>
                      <a:pt x="8131" y="0"/>
                      <a:pt x="5629" y="790"/>
                      <a:pt x="3711" y="2239"/>
                    </a:cubicBezTo>
                    <a:cubicBezTo>
                      <a:pt x="2794" y="2898"/>
                      <a:pt x="0" y="5005"/>
                      <a:pt x="0" y="10800"/>
                    </a:cubicBezTo>
                    <a:cubicBezTo>
                      <a:pt x="0" y="16595"/>
                      <a:pt x="2794" y="18702"/>
                      <a:pt x="3711" y="19361"/>
                    </a:cubicBezTo>
                    <a:cubicBezTo>
                      <a:pt x="5629" y="20810"/>
                      <a:pt x="8131" y="21600"/>
                      <a:pt x="10800" y="21600"/>
                    </a:cubicBezTo>
                    <a:cubicBezTo>
                      <a:pt x="13469" y="21600"/>
                      <a:pt x="15971" y="20810"/>
                      <a:pt x="17889" y="19361"/>
                    </a:cubicBezTo>
                    <a:cubicBezTo>
                      <a:pt x="18806" y="18702"/>
                      <a:pt x="21600" y="16595"/>
                      <a:pt x="21600" y="10800"/>
                    </a:cubicBezTo>
                    <a:cubicBezTo>
                      <a:pt x="21600" y="5005"/>
                      <a:pt x="18806" y="2898"/>
                      <a:pt x="17889" y="2239"/>
                    </a:cubicBezTo>
                    <a:cubicBezTo>
                      <a:pt x="15971" y="790"/>
                      <a:pt x="13469" y="0"/>
                      <a:pt x="10800" y="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39"/>
              <p:cNvSpPr/>
              <p:nvPr/>
            </p:nvSpPr>
            <p:spPr>
              <a:xfrm>
                <a:off x="120752" y="479391"/>
                <a:ext cx="310716" cy="37530"/>
              </a:xfrm>
              <a:custGeom>
                <a:rect b="b" l="l" r="r" t="t"/>
                <a:pathLst>
                  <a:path extrusionOk="0" h="21600" w="21600">
                    <a:moveTo>
                      <a:pt x="0" y="0"/>
                    </a:moveTo>
                    <a:cubicBezTo>
                      <a:pt x="74" y="3086"/>
                      <a:pt x="74" y="3086"/>
                      <a:pt x="74" y="3086"/>
                    </a:cubicBezTo>
                    <a:cubicBezTo>
                      <a:pt x="594" y="11109"/>
                      <a:pt x="4676" y="21600"/>
                      <a:pt x="10837" y="21600"/>
                    </a:cubicBezTo>
                    <a:cubicBezTo>
                      <a:pt x="16701" y="21600"/>
                      <a:pt x="20709" y="11726"/>
                      <a:pt x="21526" y="4320"/>
                    </a:cubicBezTo>
                    <a:cubicBezTo>
                      <a:pt x="21600" y="617"/>
                      <a:pt x="21600" y="617"/>
                      <a:pt x="21600" y="617"/>
                    </a:cubicBezTo>
                    <a:cubicBezTo>
                      <a:pt x="19447" y="9874"/>
                      <a:pt x="15142" y="14811"/>
                      <a:pt x="10837" y="14811"/>
                    </a:cubicBezTo>
                    <a:cubicBezTo>
                      <a:pt x="6532" y="14811"/>
                      <a:pt x="2153" y="9874"/>
                      <a:pt x="0" y="0"/>
                    </a:cubicBez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39"/>
              <p:cNvSpPr/>
              <p:nvPr/>
            </p:nvSpPr>
            <p:spPr>
              <a:xfrm>
                <a:off x="125727" y="504265"/>
                <a:ext cx="301644" cy="59724"/>
              </a:xfrm>
              <a:custGeom>
                <a:rect b="b" l="l" r="r" t="t"/>
                <a:pathLst>
                  <a:path extrusionOk="0" h="21600" w="21600">
                    <a:moveTo>
                      <a:pt x="0" y="0"/>
                    </a:moveTo>
                    <a:cubicBezTo>
                      <a:pt x="306" y="8100"/>
                      <a:pt x="306" y="8100"/>
                      <a:pt x="306" y="8100"/>
                    </a:cubicBezTo>
                    <a:cubicBezTo>
                      <a:pt x="306" y="15429"/>
                      <a:pt x="4979" y="21600"/>
                      <a:pt x="10800" y="21600"/>
                    </a:cubicBezTo>
                    <a:cubicBezTo>
                      <a:pt x="16621" y="21600"/>
                      <a:pt x="21294" y="15429"/>
                      <a:pt x="21294" y="8100"/>
                    </a:cubicBezTo>
                    <a:cubicBezTo>
                      <a:pt x="21600" y="386"/>
                      <a:pt x="21600" y="386"/>
                      <a:pt x="21600" y="386"/>
                    </a:cubicBezTo>
                    <a:cubicBezTo>
                      <a:pt x="19455" y="6171"/>
                      <a:pt x="15089" y="9257"/>
                      <a:pt x="10800" y="9257"/>
                    </a:cubicBezTo>
                    <a:cubicBezTo>
                      <a:pt x="6434" y="9257"/>
                      <a:pt x="2068" y="6171"/>
                      <a:pt x="0" y="0"/>
                    </a:cubicBezTo>
                    <a:close/>
                  </a:path>
                </a:pathLst>
              </a:custGeom>
              <a:solidFill>
                <a:srgbClr val="E46C0A"/>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39"/>
              <p:cNvSpPr/>
              <p:nvPr/>
            </p:nvSpPr>
            <p:spPr>
              <a:xfrm>
                <a:off x="121657" y="484818"/>
                <a:ext cx="154656" cy="44766"/>
              </a:xfrm>
              <a:custGeom>
                <a:rect b="b" l="l" r="r" t="t"/>
                <a:pathLst>
                  <a:path extrusionOk="0" h="21600" w="21600">
                    <a:moveTo>
                      <a:pt x="20706" y="18514"/>
                    </a:moveTo>
                    <a:cubicBezTo>
                      <a:pt x="20706" y="16971"/>
                      <a:pt x="21153" y="15429"/>
                      <a:pt x="21600" y="15429"/>
                    </a:cubicBezTo>
                    <a:cubicBezTo>
                      <a:pt x="9236" y="15429"/>
                      <a:pt x="1043" y="6686"/>
                      <a:pt x="0" y="0"/>
                    </a:cubicBezTo>
                    <a:cubicBezTo>
                      <a:pt x="596" y="9257"/>
                      <a:pt x="596" y="9257"/>
                      <a:pt x="596" y="9257"/>
                    </a:cubicBezTo>
                    <a:cubicBezTo>
                      <a:pt x="4618" y="17486"/>
                      <a:pt x="13109" y="21600"/>
                      <a:pt x="21600" y="21600"/>
                    </a:cubicBezTo>
                    <a:cubicBezTo>
                      <a:pt x="21153" y="21600"/>
                      <a:pt x="20706" y="20057"/>
                      <a:pt x="20706" y="18514"/>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39"/>
              <p:cNvSpPr/>
              <p:nvPr/>
            </p:nvSpPr>
            <p:spPr>
              <a:xfrm>
                <a:off x="276328" y="487080"/>
                <a:ext cx="154224" cy="42498"/>
              </a:xfrm>
              <a:custGeom>
                <a:rect b="b" l="l" r="r" t="t"/>
                <a:pathLst>
                  <a:path extrusionOk="0" h="21600" w="21600">
                    <a:moveTo>
                      <a:pt x="0" y="15120"/>
                    </a:moveTo>
                    <a:cubicBezTo>
                      <a:pt x="450" y="15120"/>
                      <a:pt x="900" y="16740"/>
                      <a:pt x="900" y="18360"/>
                    </a:cubicBezTo>
                    <a:cubicBezTo>
                      <a:pt x="900" y="19980"/>
                      <a:pt x="450" y="21600"/>
                      <a:pt x="0" y="21600"/>
                    </a:cubicBezTo>
                    <a:cubicBezTo>
                      <a:pt x="8400" y="21600"/>
                      <a:pt x="16950" y="17280"/>
                      <a:pt x="21150" y="9180"/>
                    </a:cubicBezTo>
                    <a:cubicBezTo>
                      <a:pt x="21600" y="0"/>
                      <a:pt x="21600" y="0"/>
                      <a:pt x="21600" y="0"/>
                    </a:cubicBezTo>
                    <a:cubicBezTo>
                      <a:pt x="19950" y="6480"/>
                      <a:pt x="11850" y="15120"/>
                      <a:pt x="0" y="1512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39"/>
              <p:cNvSpPr/>
              <p:nvPr/>
            </p:nvSpPr>
            <p:spPr>
              <a:xfrm>
                <a:off x="269997" y="516929"/>
                <a:ext cx="13136" cy="1264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39"/>
              <p:cNvSpPr/>
              <p:nvPr/>
            </p:nvSpPr>
            <p:spPr>
              <a:xfrm>
                <a:off x="116229" y="461301"/>
                <a:ext cx="160110" cy="43848"/>
              </a:xfrm>
              <a:custGeom>
                <a:rect b="b" l="l" r="r" t="t"/>
                <a:pathLst>
                  <a:path extrusionOk="0" h="21600" w="21600">
                    <a:moveTo>
                      <a:pt x="21600" y="21600"/>
                    </a:moveTo>
                    <a:cubicBezTo>
                      <a:pt x="21168" y="21600"/>
                      <a:pt x="20736" y="20020"/>
                      <a:pt x="20736" y="18439"/>
                    </a:cubicBezTo>
                    <a:cubicBezTo>
                      <a:pt x="20736" y="16332"/>
                      <a:pt x="21168" y="15278"/>
                      <a:pt x="21600" y="15278"/>
                    </a:cubicBezTo>
                    <a:cubicBezTo>
                      <a:pt x="9792" y="15278"/>
                      <a:pt x="2016" y="7376"/>
                      <a:pt x="0" y="0"/>
                    </a:cubicBezTo>
                    <a:cubicBezTo>
                      <a:pt x="576" y="8956"/>
                      <a:pt x="576" y="8956"/>
                      <a:pt x="576" y="8956"/>
                    </a:cubicBezTo>
                    <a:cubicBezTo>
                      <a:pt x="4752" y="17385"/>
                      <a:pt x="13248" y="21600"/>
                      <a:pt x="21600" y="2160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39"/>
              <p:cNvSpPr/>
              <p:nvPr/>
            </p:nvSpPr>
            <p:spPr>
              <a:xfrm>
                <a:off x="276328" y="463562"/>
                <a:ext cx="158274" cy="41634"/>
              </a:xfrm>
              <a:custGeom>
                <a:rect b="b" l="l" r="r" t="t"/>
                <a:pathLst>
                  <a:path extrusionOk="0" h="21600" w="21600">
                    <a:moveTo>
                      <a:pt x="876" y="18277"/>
                    </a:moveTo>
                    <a:cubicBezTo>
                      <a:pt x="876" y="19938"/>
                      <a:pt x="438" y="21600"/>
                      <a:pt x="0" y="21600"/>
                    </a:cubicBezTo>
                    <a:cubicBezTo>
                      <a:pt x="8465" y="21600"/>
                      <a:pt x="16930" y="17169"/>
                      <a:pt x="21162" y="8862"/>
                    </a:cubicBezTo>
                    <a:cubicBezTo>
                      <a:pt x="21600" y="0"/>
                      <a:pt x="21600" y="0"/>
                      <a:pt x="21600" y="0"/>
                    </a:cubicBezTo>
                    <a:cubicBezTo>
                      <a:pt x="19265" y="7200"/>
                      <a:pt x="11530" y="14954"/>
                      <a:pt x="0" y="14954"/>
                    </a:cubicBezTo>
                    <a:cubicBezTo>
                      <a:pt x="438" y="14954"/>
                      <a:pt x="876" y="16062"/>
                      <a:pt x="876" y="18277"/>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39"/>
              <p:cNvSpPr/>
              <p:nvPr/>
            </p:nvSpPr>
            <p:spPr>
              <a:xfrm>
                <a:off x="269997" y="492507"/>
                <a:ext cx="13136" cy="12644"/>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39"/>
              <p:cNvSpPr/>
              <p:nvPr/>
            </p:nvSpPr>
            <p:spPr>
              <a:xfrm>
                <a:off x="29848" y="10854"/>
                <a:ext cx="493398" cy="125712"/>
              </a:xfrm>
              <a:custGeom>
                <a:rect b="b" l="l" r="r" t="t"/>
                <a:pathLst>
                  <a:path extrusionOk="0" h="21600" w="21600">
                    <a:moveTo>
                      <a:pt x="10800" y="2197"/>
                    </a:moveTo>
                    <a:cubicBezTo>
                      <a:pt x="13652" y="2197"/>
                      <a:pt x="16317" y="3295"/>
                      <a:pt x="18281" y="5308"/>
                    </a:cubicBezTo>
                    <a:cubicBezTo>
                      <a:pt x="20525" y="7505"/>
                      <a:pt x="21039" y="10068"/>
                      <a:pt x="21039" y="10800"/>
                    </a:cubicBezTo>
                    <a:cubicBezTo>
                      <a:pt x="21039" y="11532"/>
                      <a:pt x="20525" y="14095"/>
                      <a:pt x="18281" y="16292"/>
                    </a:cubicBezTo>
                    <a:cubicBezTo>
                      <a:pt x="16317" y="18305"/>
                      <a:pt x="13652" y="19403"/>
                      <a:pt x="10800" y="19403"/>
                    </a:cubicBezTo>
                    <a:cubicBezTo>
                      <a:pt x="7948" y="19403"/>
                      <a:pt x="5283" y="18305"/>
                      <a:pt x="3319" y="16292"/>
                    </a:cubicBezTo>
                    <a:cubicBezTo>
                      <a:pt x="1075" y="14095"/>
                      <a:pt x="561" y="11532"/>
                      <a:pt x="561" y="10800"/>
                    </a:cubicBezTo>
                    <a:cubicBezTo>
                      <a:pt x="561" y="10068"/>
                      <a:pt x="1075" y="7505"/>
                      <a:pt x="3319" y="5308"/>
                    </a:cubicBezTo>
                    <a:cubicBezTo>
                      <a:pt x="5283" y="3295"/>
                      <a:pt x="7948" y="2197"/>
                      <a:pt x="10800" y="2197"/>
                    </a:cubicBezTo>
                    <a:moveTo>
                      <a:pt x="10800" y="0"/>
                    </a:moveTo>
                    <a:cubicBezTo>
                      <a:pt x="4816" y="0"/>
                      <a:pt x="0" y="4759"/>
                      <a:pt x="0" y="10800"/>
                    </a:cubicBezTo>
                    <a:cubicBezTo>
                      <a:pt x="0" y="16841"/>
                      <a:pt x="4816" y="21600"/>
                      <a:pt x="10800" y="21600"/>
                    </a:cubicBezTo>
                    <a:cubicBezTo>
                      <a:pt x="16784" y="21600"/>
                      <a:pt x="21600" y="16841"/>
                      <a:pt x="21600" y="10800"/>
                    </a:cubicBezTo>
                    <a:cubicBezTo>
                      <a:pt x="21600" y="4759"/>
                      <a:pt x="16784" y="0"/>
                      <a:pt x="10800" y="0"/>
                    </a:cubicBezTo>
                    <a:close/>
                  </a:path>
                </a:pathLst>
              </a:custGeom>
              <a:solidFill>
                <a:srgbClr val="FFFFFF"/>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39"/>
              <p:cNvSpPr/>
              <p:nvPr/>
            </p:nvSpPr>
            <p:spPr>
              <a:xfrm>
                <a:off x="29848" y="10854"/>
                <a:ext cx="493398" cy="91800"/>
              </a:xfrm>
              <a:custGeom>
                <a:rect b="b" l="l" r="r" t="t"/>
                <a:pathLst>
                  <a:path extrusionOk="0" h="21600" w="21600">
                    <a:moveTo>
                      <a:pt x="20384" y="21600"/>
                    </a:moveTo>
                    <a:cubicBezTo>
                      <a:pt x="21179" y="19591"/>
                      <a:pt x="21600" y="17330"/>
                      <a:pt x="21600" y="14819"/>
                    </a:cubicBezTo>
                    <a:cubicBezTo>
                      <a:pt x="21600" y="6530"/>
                      <a:pt x="16784" y="0"/>
                      <a:pt x="10800" y="0"/>
                    </a:cubicBezTo>
                    <a:cubicBezTo>
                      <a:pt x="4816" y="0"/>
                      <a:pt x="0" y="6530"/>
                      <a:pt x="0" y="14819"/>
                    </a:cubicBezTo>
                    <a:cubicBezTo>
                      <a:pt x="0" y="17330"/>
                      <a:pt x="421" y="19591"/>
                      <a:pt x="1216" y="21600"/>
                    </a:cubicBezTo>
                    <a:cubicBezTo>
                      <a:pt x="2992" y="16828"/>
                      <a:pt x="6639" y="13563"/>
                      <a:pt x="10800" y="13563"/>
                    </a:cubicBezTo>
                    <a:cubicBezTo>
                      <a:pt x="14961" y="13563"/>
                      <a:pt x="18608" y="16828"/>
                      <a:pt x="20384" y="21600"/>
                    </a:cubicBezTo>
                    <a:close/>
                  </a:path>
                </a:pathLst>
              </a:custGeom>
              <a:solidFill>
                <a:srgbClr val="FFFFFF"/>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39"/>
              <p:cNvSpPr/>
              <p:nvPr/>
            </p:nvSpPr>
            <p:spPr>
              <a:xfrm>
                <a:off x="57436" y="54270"/>
                <a:ext cx="438264" cy="68742"/>
              </a:xfrm>
              <a:custGeom>
                <a:rect b="b" l="l" r="r" t="t"/>
                <a:pathLst>
                  <a:path extrusionOk="0" h="21600" w="21600">
                    <a:moveTo>
                      <a:pt x="21600" y="10800"/>
                    </a:moveTo>
                    <a:cubicBezTo>
                      <a:pt x="19598" y="4387"/>
                      <a:pt x="15489" y="0"/>
                      <a:pt x="10800" y="0"/>
                    </a:cubicBezTo>
                    <a:cubicBezTo>
                      <a:pt x="6111" y="0"/>
                      <a:pt x="2002" y="4387"/>
                      <a:pt x="0" y="10800"/>
                    </a:cubicBezTo>
                    <a:cubicBezTo>
                      <a:pt x="2002" y="17212"/>
                      <a:pt x="6111" y="21600"/>
                      <a:pt x="10800" y="21600"/>
                    </a:cubicBezTo>
                    <a:cubicBezTo>
                      <a:pt x="15489" y="21600"/>
                      <a:pt x="19598" y="17212"/>
                      <a:pt x="21600" y="1080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39"/>
              <p:cNvSpPr/>
              <p:nvPr/>
            </p:nvSpPr>
            <p:spPr>
              <a:xfrm>
                <a:off x="127084" y="111255"/>
                <a:ext cx="398230" cy="296676"/>
              </a:xfrm>
              <a:custGeom>
                <a:rect b="b" l="l" r="r" t="t"/>
                <a:pathLst>
                  <a:path extrusionOk="0" h="21600" w="20607">
                    <a:moveTo>
                      <a:pt x="12872" y="21600"/>
                    </a:moveTo>
                    <a:cubicBezTo>
                      <a:pt x="10993" y="21600"/>
                      <a:pt x="8949" y="20590"/>
                      <a:pt x="7016" y="18647"/>
                    </a:cubicBezTo>
                    <a:cubicBezTo>
                      <a:pt x="4198" y="15850"/>
                      <a:pt x="1713" y="11266"/>
                      <a:pt x="0" y="5905"/>
                    </a:cubicBezTo>
                    <a:cubicBezTo>
                      <a:pt x="994" y="5283"/>
                      <a:pt x="994" y="5283"/>
                      <a:pt x="994" y="5283"/>
                    </a:cubicBezTo>
                    <a:cubicBezTo>
                      <a:pt x="3867" y="14219"/>
                      <a:pt x="8728" y="20046"/>
                      <a:pt x="12872" y="20046"/>
                    </a:cubicBezTo>
                    <a:cubicBezTo>
                      <a:pt x="13590" y="20046"/>
                      <a:pt x="14253" y="19891"/>
                      <a:pt x="14916" y="19502"/>
                    </a:cubicBezTo>
                    <a:cubicBezTo>
                      <a:pt x="18672" y="17404"/>
                      <a:pt x="20385" y="9479"/>
                      <a:pt x="19004" y="311"/>
                    </a:cubicBezTo>
                    <a:cubicBezTo>
                      <a:pt x="20108" y="0"/>
                      <a:pt x="20108" y="0"/>
                      <a:pt x="20108" y="0"/>
                    </a:cubicBezTo>
                    <a:cubicBezTo>
                      <a:pt x="21600" y="10101"/>
                      <a:pt x="19666" y="18492"/>
                      <a:pt x="15358" y="20978"/>
                    </a:cubicBezTo>
                    <a:cubicBezTo>
                      <a:pt x="14584" y="21367"/>
                      <a:pt x="13700" y="21600"/>
                      <a:pt x="12872" y="21600"/>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39"/>
              <p:cNvSpPr/>
              <p:nvPr/>
            </p:nvSpPr>
            <p:spPr>
              <a:xfrm>
                <a:off x="112159" y="170952"/>
                <a:ext cx="50181" cy="5018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descr="NYC_SummitDeck_Assets-14.png" id="584" name="Google Shape;584;p39"/>
          <p:cNvPicPr preferRelativeResize="0"/>
          <p:nvPr/>
        </p:nvPicPr>
        <p:blipFill rotWithShape="1">
          <a:blip r:embed="rId5">
            <a:alphaModFix/>
          </a:blip>
          <a:srcRect b="0" l="0" r="0" t="0"/>
          <a:stretch/>
        </p:blipFill>
        <p:spPr>
          <a:xfrm>
            <a:off x="4843613" y="3297328"/>
            <a:ext cx="1488652" cy="1488621"/>
          </a:xfrm>
          <a:prstGeom prst="rect">
            <a:avLst/>
          </a:prstGeom>
          <a:noFill/>
          <a:ln>
            <a:noFill/>
          </a:ln>
        </p:spPr>
      </p:pic>
      <p:pic>
        <p:nvPicPr>
          <p:cNvPr descr="NYC_SummitDeck_Assets-16.png" id="585" name="Google Shape;585;p39"/>
          <p:cNvPicPr preferRelativeResize="0"/>
          <p:nvPr/>
        </p:nvPicPr>
        <p:blipFill rotWithShape="1">
          <a:blip r:embed="rId6">
            <a:alphaModFix/>
          </a:blip>
          <a:srcRect b="0" l="0" r="0" t="0"/>
          <a:stretch/>
        </p:blipFill>
        <p:spPr>
          <a:xfrm>
            <a:off x="4875735" y="1225497"/>
            <a:ext cx="1424423" cy="142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pic>
        <p:nvPicPr>
          <p:cNvPr id="590" name="Google Shape;590;p40"/>
          <p:cNvPicPr preferRelativeResize="0"/>
          <p:nvPr/>
        </p:nvPicPr>
        <p:blipFill rotWithShape="1">
          <a:blip r:embed="rId3">
            <a:alphaModFix amt="50000"/>
          </a:blip>
          <a:srcRect b="970" l="219" r="228" t="-970"/>
          <a:stretch/>
        </p:blipFill>
        <p:spPr>
          <a:xfrm>
            <a:off x="-11475" y="-239850"/>
            <a:ext cx="9144000" cy="5495075"/>
          </a:xfrm>
          <a:prstGeom prst="rect">
            <a:avLst/>
          </a:prstGeom>
          <a:noFill/>
          <a:ln cap="flat" cmpd="sng" w="9525">
            <a:solidFill>
              <a:srgbClr val="FF9900"/>
            </a:solidFill>
            <a:prstDash val="solid"/>
            <a:round/>
            <a:headEnd len="sm" w="sm" type="none"/>
            <a:tailEnd len="sm" w="sm" type="none"/>
          </a:ln>
        </p:spPr>
      </p:pic>
      <p:sp>
        <p:nvSpPr>
          <p:cNvPr id="591" name="Google Shape;591;p40"/>
          <p:cNvSpPr/>
          <p:nvPr/>
        </p:nvSpPr>
        <p:spPr>
          <a:xfrm>
            <a:off x="-53300" y="0"/>
            <a:ext cx="9354300" cy="51435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0"/>
          <p:cNvSpPr txBox="1"/>
          <p:nvPr>
            <p:ph type="ctrTitle"/>
          </p:nvPr>
        </p:nvSpPr>
        <p:spPr>
          <a:xfrm>
            <a:off x="1837575" y="1251525"/>
            <a:ext cx="5445900" cy="264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3"/>
          <p:cNvSpPr txBox="1"/>
          <p:nvPr/>
        </p:nvSpPr>
        <p:spPr>
          <a:xfrm>
            <a:off x="1205860" y="239769"/>
            <a:ext cx="6732300" cy="576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3F3F3F"/>
              </a:buClr>
              <a:buSzPts val="3600"/>
              <a:buFont typeface="Arial"/>
              <a:buNone/>
            </a:pPr>
            <a:r>
              <a:rPr b="0" i="0" lang="en" sz="3600" u="none" cap="none" strike="noStrike">
                <a:solidFill>
                  <a:srgbClr val="3F3F3F"/>
                </a:solidFill>
                <a:latin typeface="Arial"/>
                <a:ea typeface="Arial"/>
                <a:cs typeface="Arial"/>
                <a:sym typeface="Arial"/>
              </a:rPr>
              <a:t>Agenda</a:t>
            </a:r>
            <a:endParaRPr/>
          </a:p>
        </p:txBody>
      </p:sp>
      <p:sp>
        <p:nvSpPr>
          <p:cNvPr id="344" name="Google Shape;344;p23"/>
          <p:cNvSpPr/>
          <p:nvPr/>
        </p:nvSpPr>
        <p:spPr>
          <a:xfrm rot="5400000">
            <a:off x="5719964" y="-1240533"/>
            <a:ext cx="432000" cy="5320200"/>
          </a:xfrm>
          <a:prstGeom prst="round2SameRect">
            <a:avLst>
              <a:gd fmla="val 50000" name="adj1"/>
              <a:gd fmla="val 0" name="adj2"/>
            </a:avLst>
          </a:prstGeom>
          <a:solidFill>
            <a:srgbClr val="115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5" name="Google Shape;345;p23"/>
          <p:cNvSpPr/>
          <p:nvPr/>
        </p:nvSpPr>
        <p:spPr>
          <a:xfrm flipH="1" rot="-5400000">
            <a:off x="2984973" y="1131591"/>
            <a:ext cx="576000" cy="576000"/>
          </a:xfrm>
          <a:prstGeom prst="ellipse">
            <a:avLst/>
          </a:prstGeom>
          <a:solidFill>
            <a:schemeClr val="lt1"/>
          </a:solidFill>
          <a:ln cap="flat" cmpd="sng" w="50800">
            <a:solidFill>
              <a:srgbClr val="1155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346" name="Google Shape;346;p23"/>
          <p:cNvSpPr txBox="1"/>
          <p:nvPr/>
        </p:nvSpPr>
        <p:spPr>
          <a:xfrm>
            <a:off x="2988072" y="1234925"/>
            <a:ext cx="569700" cy="369300"/>
          </a:xfrm>
          <a:prstGeom prst="rect">
            <a:avLst/>
          </a:prstGeom>
          <a:no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i="0" lang="en" sz="2400" u="none" cap="none" strike="noStrike">
                <a:solidFill>
                  <a:srgbClr val="1155CC"/>
                </a:solidFill>
                <a:latin typeface="Arial"/>
                <a:ea typeface="Arial"/>
                <a:cs typeface="Arial"/>
                <a:sym typeface="Arial"/>
              </a:rPr>
              <a:t>01</a:t>
            </a:r>
            <a:endParaRPr>
              <a:solidFill>
                <a:srgbClr val="1155CC"/>
              </a:solidFill>
            </a:endParaRPr>
          </a:p>
        </p:txBody>
      </p:sp>
      <p:sp>
        <p:nvSpPr>
          <p:cNvPr id="347" name="Google Shape;347;p23"/>
          <p:cNvSpPr txBox="1"/>
          <p:nvPr/>
        </p:nvSpPr>
        <p:spPr>
          <a:xfrm>
            <a:off x="3667248" y="1258262"/>
            <a:ext cx="4752600" cy="307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a:solidFill>
                  <a:schemeClr val="lt1"/>
                </a:solidFill>
              </a:rPr>
              <a:t>Context</a:t>
            </a:r>
            <a:endParaRPr/>
          </a:p>
        </p:txBody>
      </p:sp>
      <p:sp>
        <p:nvSpPr>
          <p:cNvPr id="348" name="Google Shape;348;p23"/>
          <p:cNvSpPr/>
          <p:nvPr/>
        </p:nvSpPr>
        <p:spPr>
          <a:xfrm rot="5400000">
            <a:off x="5719964" y="-348691"/>
            <a:ext cx="432000" cy="5320200"/>
          </a:xfrm>
          <a:prstGeom prst="round2SameRect">
            <a:avLst>
              <a:gd fmla="val 50000" name="adj1"/>
              <a:gd fmla="val 0" name="adj2"/>
            </a:avLst>
          </a:prstGeom>
          <a:solidFill>
            <a:srgbClr val="3C7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23"/>
          <p:cNvSpPr/>
          <p:nvPr/>
        </p:nvSpPr>
        <p:spPr>
          <a:xfrm flipH="1" rot="-5400000">
            <a:off x="2984973" y="2023433"/>
            <a:ext cx="576000" cy="576000"/>
          </a:xfrm>
          <a:prstGeom prst="ellipse">
            <a:avLst/>
          </a:prstGeom>
          <a:solidFill>
            <a:schemeClr val="lt1"/>
          </a:solidFill>
          <a:ln cap="flat" cmpd="sng" w="50800">
            <a:solidFill>
              <a:srgbClr val="3C7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800" u="none">
              <a:solidFill>
                <a:schemeClr val="lt1"/>
              </a:solidFill>
              <a:latin typeface="Arial"/>
              <a:ea typeface="Arial"/>
              <a:cs typeface="Arial"/>
              <a:sym typeface="Arial"/>
            </a:endParaRPr>
          </a:p>
        </p:txBody>
      </p:sp>
      <p:sp>
        <p:nvSpPr>
          <p:cNvPr id="350" name="Google Shape;350;p23"/>
          <p:cNvSpPr txBox="1"/>
          <p:nvPr/>
        </p:nvSpPr>
        <p:spPr>
          <a:xfrm>
            <a:off x="2988122" y="2126792"/>
            <a:ext cx="569700" cy="369300"/>
          </a:xfrm>
          <a:prstGeom prst="rect">
            <a:avLst/>
          </a:prstGeom>
          <a:no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 sz="2400">
                <a:solidFill>
                  <a:srgbClr val="3C78D8"/>
                </a:solidFill>
                <a:latin typeface="Arial"/>
                <a:ea typeface="Arial"/>
                <a:cs typeface="Arial"/>
                <a:sym typeface="Arial"/>
              </a:rPr>
              <a:t>02</a:t>
            </a:r>
            <a:endParaRPr>
              <a:solidFill>
                <a:srgbClr val="3C78D8"/>
              </a:solidFill>
            </a:endParaRPr>
          </a:p>
        </p:txBody>
      </p:sp>
      <p:sp>
        <p:nvSpPr>
          <p:cNvPr id="351" name="Google Shape;351;p23"/>
          <p:cNvSpPr txBox="1"/>
          <p:nvPr/>
        </p:nvSpPr>
        <p:spPr>
          <a:xfrm>
            <a:off x="3668150" y="2157538"/>
            <a:ext cx="2607900" cy="307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a:solidFill>
                  <a:schemeClr val="lt1"/>
                </a:solidFill>
              </a:rPr>
              <a:t>Approach</a:t>
            </a:r>
            <a:endParaRPr/>
          </a:p>
        </p:txBody>
      </p:sp>
      <p:sp>
        <p:nvSpPr>
          <p:cNvPr id="352" name="Google Shape;352;p23"/>
          <p:cNvSpPr/>
          <p:nvPr/>
        </p:nvSpPr>
        <p:spPr>
          <a:xfrm rot="5400000">
            <a:off x="5719964" y="543151"/>
            <a:ext cx="432000" cy="5320200"/>
          </a:xfrm>
          <a:prstGeom prst="round2SameRect">
            <a:avLst>
              <a:gd fmla="val 50000" name="adj1"/>
              <a:gd fmla="val 0" name="adj2"/>
            </a:avLst>
          </a:prstGeom>
          <a:solidFill>
            <a:srgbClr val="6FA8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3" name="Google Shape;353;p23"/>
          <p:cNvSpPr/>
          <p:nvPr/>
        </p:nvSpPr>
        <p:spPr>
          <a:xfrm flipH="1" rot="-5400000">
            <a:off x="2984973" y="2915275"/>
            <a:ext cx="576000" cy="576000"/>
          </a:xfrm>
          <a:prstGeom prst="ellipse">
            <a:avLst/>
          </a:prstGeom>
          <a:solidFill>
            <a:schemeClr val="lt1"/>
          </a:solidFill>
          <a:ln cap="flat" cmpd="sng" w="50800">
            <a:solidFill>
              <a:srgbClr val="6D9EE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800" u="none">
              <a:solidFill>
                <a:schemeClr val="lt1"/>
              </a:solidFill>
              <a:latin typeface="Arial"/>
              <a:ea typeface="Arial"/>
              <a:cs typeface="Arial"/>
              <a:sym typeface="Arial"/>
            </a:endParaRPr>
          </a:p>
        </p:txBody>
      </p:sp>
      <p:sp>
        <p:nvSpPr>
          <p:cNvPr id="354" name="Google Shape;354;p23"/>
          <p:cNvSpPr txBox="1"/>
          <p:nvPr/>
        </p:nvSpPr>
        <p:spPr>
          <a:xfrm>
            <a:off x="2988072" y="3018609"/>
            <a:ext cx="569700" cy="369300"/>
          </a:xfrm>
          <a:prstGeom prst="rect">
            <a:avLst/>
          </a:prstGeom>
          <a:no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 sz="2400">
                <a:solidFill>
                  <a:srgbClr val="6D9EEB"/>
                </a:solidFill>
                <a:latin typeface="Arial"/>
                <a:ea typeface="Arial"/>
                <a:cs typeface="Arial"/>
                <a:sym typeface="Arial"/>
              </a:rPr>
              <a:t>03</a:t>
            </a:r>
            <a:endParaRPr>
              <a:solidFill>
                <a:srgbClr val="6D9EEB"/>
              </a:solidFill>
            </a:endParaRPr>
          </a:p>
        </p:txBody>
      </p:sp>
      <p:sp>
        <p:nvSpPr>
          <p:cNvPr id="355" name="Google Shape;355;p23"/>
          <p:cNvSpPr txBox="1"/>
          <p:nvPr/>
        </p:nvSpPr>
        <p:spPr>
          <a:xfrm>
            <a:off x="3667248" y="3041946"/>
            <a:ext cx="4752600" cy="307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a:solidFill>
                  <a:schemeClr val="lt1"/>
                </a:solidFill>
              </a:rPr>
              <a:t>Results</a:t>
            </a:r>
            <a:endParaRPr/>
          </a:p>
        </p:txBody>
      </p:sp>
      <p:sp>
        <p:nvSpPr>
          <p:cNvPr id="356" name="Google Shape;356;p23"/>
          <p:cNvSpPr/>
          <p:nvPr/>
        </p:nvSpPr>
        <p:spPr>
          <a:xfrm rot="5400000">
            <a:off x="5719964" y="1434993"/>
            <a:ext cx="432000" cy="5320200"/>
          </a:xfrm>
          <a:prstGeom prst="round2SameRect">
            <a:avLst>
              <a:gd fmla="val 50000" name="adj1"/>
              <a:gd fmla="val 0" name="adj2"/>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p23"/>
          <p:cNvSpPr/>
          <p:nvPr/>
        </p:nvSpPr>
        <p:spPr>
          <a:xfrm flipH="1" rot="-5400000">
            <a:off x="2984973" y="3807117"/>
            <a:ext cx="576000" cy="576000"/>
          </a:xfrm>
          <a:prstGeom prst="ellipse">
            <a:avLst/>
          </a:prstGeom>
          <a:solidFill>
            <a:schemeClr val="lt1"/>
          </a:solidFill>
          <a:ln cap="flat" cmpd="sng" w="50800">
            <a:solidFill>
              <a:srgbClr val="9FC5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800" u="none">
              <a:solidFill>
                <a:schemeClr val="lt1"/>
              </a:solidFill>
              <a:latin typeface="Arial"/>
              <a:ea typeface="Arial"/>
              <a:cs typeface="Arial"/>
              <a:sym typeface="Arial"/>
            </a:endParaRPr>
          </a:p>
        </p:txBody>
      </p:sp>
      <p:sp>
        <p:nvSpPr>
          <p:cNvPr id="358" name="Google Shape;358;p23"/>
          <p:cNvSpPr txBox="1"/>
          <p:nvPr/>
        </p:nvSpPr>
        <p:spPr>
          <a:xfrm>
            <a:off x="2988122" y="3910476"/>
            <a:ext cx="569700" cy="369300"/>
          </a:xfrm>
          <a:prstGeom prst="rect">
            <a:avLst/>
          </a:prstGeom>
          <a:no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 sz="2400">
                <a:solidFill>
                  <a:srgbClr val="9FC5E8"/>
                </a:solidFill>
                <a:latin typeface="Arial"/>
                <a:ea typeface="Arial"/>
                <a:cs typeface="Arial"/>
                <a:sym typeface="Arial"/>
              </a:rPr>
              <a:t>04</a:t>
            </a:r>
            <a:endParaRPr>
              <a:solidFill>
                <a:srgbClr val="9FC5E8"/>
              </a:solidFill>
            </a:endParaRPr>
          </a:p>
        </p:txBody>
      </p:sp>
      <p:sp>
        <p:nvSpPr>
          <p:cNvPr id="359" name="Google Shape;359;p23"/>
          <p:cNvSpPr txBox="1"/>
          <p:nvPr/>
        </p:nvSpPr>
        <p:spPr>
          <a:xfrm>
            <a:off x="3670074" y="3941200"/>
            <a:ext cx="3405600" cy="307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
                <a:solidFill>
                  <a:schemeClr val="lt1"/>
                </a:solidFill>
              </a:rPr>
              <a:t>Next step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41"/>
          <p:cNvSpPr txBox="1"/>
          <p:nvPr>
            <p:ph type="title"/>
          </p:nvPr>
        </p:nvSpPr>
        <p:spPr>
          <a:xfrm>
            <a:off x="1580700" y="368450"/>
            <a:ext cx="7106100" cy="532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Sources</a:t>
            </a:r>
            <a:endParaRPr/>
          </a:p>
        </p:txBody>
      </p:sp>
      <p:sp>
        <p:nvSpPr>
          <p:cNvPr id="598" name="Google Shape;598;p41"/>
          <p:cNvSpPr txBox="1"/>
          <p:nvPr/>
        </p:nvSpPr>
        <p:spPr>
          <a:xfrm>
            <a:off x="457200" y="1202925"/>
            <a:ext cx="7106100" cy="94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Data: </a:t>
            </a:r>
            <a:r>
              <a:rPr lang="en" sz="1800" u="sng">
                <a:solidFill>
                  <a:schemeClr val="hlink"/>
                </a:solidFill>
                <a:hlinkClick r:id="rId3"/>
              </a:rPr>
              <a:t>https://www.kaggle.com/c/outbrain-click-prediction/data</a:t>
            </a:r>
            <a:endParaRPr sz="1800"/>
          </a:p>
          <a:p>
            <a:pPr indent="-342900" lvl="0" marL="457200" rtl="0" algn="l">
              <a:spcBef>
                <a:spcPts val="0"/>
              </a:spcBef>
              <a:spcAft>
                <a:spcPts val="0"/>
              </a:spcAft>
              <a:buSzPts val="1800"/>
              <a:buChar char="●"/>
            </a:pPr>
            <a:r>
              <a:rPr lang="en" sz="1800"/>
              <a:t>AWS: </a:t>
            </a:r>
            <a:r>
              <a:rPr lang="en" sz="1800" u="sng">
                <a:solidFill>
                  <a:schemeClr val="hlink"/>
                </a:solidFill>
                <a:hlinkClick r:id="rId4"/>
              </a:rPr>
              <a:t>https://docs.aws.amazon.com/</a:t>
            </a:r>
            <a:endParaRPr sz="1800"/>
          </a:p>
          <a:p>
            <a:pPr indent="0" lvl="0" marL="0" rtl="0" algn="l">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24"/>
          <p:cNvPicPr preferRelativeResize="0"/>
          <p:nvPr/>
        </p:nvPicPr>
        <p:blipFill>
          <a:blip r:embed="rId3">
            <a:alphaModFix/>
          </a:blip>
          <a:stretch>
            <a:fillRect/>
          </a:stretch>
        </p:blipFill>
        <p:spPr>
          <a:xfrm>
            <a:off x="3386625" y="545225"/>
            <a:ext cx="2366301" cy="440175"/>
          </a:xfrm>
          <a:prstGeom prst="rect">
            <a:avLst/>
          </a:prstGeom>
          <a:noFill/>
          <a:ln>
            <a:noFill/>
          </a:ln>
        </p:spPr>
      </p:pic>
      <p:sp>
        <p:nvSpPr>
          <p:cNvPr id="365" name="Google Shape;365;p24"/>
          <p:cNvSpPr txBox="1"/>
          <p:nvPr/>
        </p:nvSpPr>
        <p:spPr>
          <a:xfrm>
            <a:off x="4502700" y="1439864"/>
            <a:ext cx="4685700" cy="3604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3F3F3F"/>
              </a:buClr>
              <a:buSzPts val="2400"/>
              <a:buChar char="●"/>
            </a:pPr>
            <a:r>
              <a:rPr lang="en" sz="2400">
                <a:solidFill>
                  <a:srgbClr val="3F3F3F"/>
                </a:solidFill>
              </a:rPr>
              <a:t>Outbrain maintains a </a:t>
            </a:r>
            <a:r>
              <a:rPr b="1" lang="en" sz="2400">
                <a:solidFill>
                  <a:srgbClr val="3F3F3F"/>
                </a:solidFill>
              </a:rPr>
              <a:t>network </a:t>
            </a:r>
            <a:r>
              <a:rPr lang="en" sz="2400">
                <a:solidFill>
                  <a:srgbClr val="3F3F3F"/>
                </a:solidFill>
              </a:rPr>
              <a:t>of publishers and advertisers.</a:t>
            </a:r>
            <a:endParaRPr sz="2400">
              <a:solidFill>
                <a:srgbClr val="3F3F3F"/>
              </a:solidFill>
            </a:endParaRPr>
          </a:p>
          <a:p>
            <a:pPr indent="0" lvl="0" marL="457200" rtl="0" algn="l">
              <a:spcBef>
                <a:spcPts val="0"/>
              </a:spcBef>
              <a:spcAft>
                <a:spcPts val="0"/>
              </a:spcAft>
              <a:buNone/>
            </a:pPr>
            <a:r>
              <a:t/>
            </a:r>
            <a:endParaRPr sz="2400">
              <a:solidFill>
                <a:srgbClr val="3F3F3F"/>
              </a:solidFill>
            </a:endParaRPr>
          </a:p>
          <a:p>
            <a:pPr indent="-381000" lvl="0" marL="457200" rtl="0" algn="l">
              <a:spcBef>
                <a:spcPts val="0"/>
              </a:spcBef>
              <a:spcAft>
                <a:spcPts val="0"/>
              </a:spcAft>
              <a:buClr>
                <a:srgbClr val="3F3F3F"/>
              </a:buClr>
              <a:buSzPts val="2400"/>
              <a:buChar char="●"/>
            </a:pPr>
            <a:r>
              <a:rPr b="1" lang="en" sz="2400">
                <a:solidFill>
                  <a:srgbClr val="3F3F3F"/>
                </a:solidFill>
              </a:rPr>
              <a:t>Every click matters!</a:t>
            </a:r>
            <a:r>
              <a:rPr lang="en" sz="2400">
                <a:solidFill>
                  <a:srgbClr val="3F3F3F"/>
                </a:solidFill>
              </a:rPr>
              <a:t> it earns </a:t>
            </a:r>
            <a:r>
              <a:rPr b="1" lang="en" sz="2400">
                <a:solidFill>
                  <a:srgbClr val="3F3F3F"/>
                </a:solidFill>
              </a:rPr>
              <a:t>revenues </a:t>
            </a:r>
            <a:r>
              <a:rPr lang="en" sz="2400">
                <a:solidFill>
                  <a:srgbClr val="3F3F3F"/>
                </a:solidFill>
              </a:rPr>
              <a:t>by including ads and every click.</a:t>
            </a:r>
            <a:endParaRPr sz="2400">
              <a:solidFill>
                <a:srgbClr val="3F3F3F"/>
              </a:solidFill>
            </a:endParaRPr>
          </a:p>
        </p:txBody>
      </p:sp>
      <p:pic>
        <p:nvPicPr>
          <p:cNvPr id="366" name="Google Shape;366;p24"/>
          <p:cNvPicPr preferRelativeResize="0"/>
          <p:nvPr/>
        </p:nvPicPr>
        <p:blipFill>
          <a:blip r:embed="rId4">
            <a:alphaModFix/>
          </a:blip>
          <a:stretch>
            <a:fillRect/>
          </a:stretch>
        </p:blipFill>
        <p:spPr>
          <a:xfrm>
            <a:off x="-4" y="1439875"/>
            <a:ext cx="4705329" cy="334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25"/>
          <p:cNvSpPr/>
          <p:nvPr/>
        </p:nvSpPr>
        <p:spPr>
          <a:xfrm>
            <a:off x="4757025" y="455425"/>
            <a:ext cx="4321500" cy="4368900"/>
          </a:xfrm>
          <a:prstGeom prst="ellipse">
            <a:avLst/>
          </a:prstGeom>
          <a:solidFill>
            <a:srgbClr val="2586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2" name="Google Shape;372;p25"/>
          <p:cNvPicPr preferRelativeResize="0"/>
          <p:nvPr/>
        </p:nvPicPr>
        <p:blipFill rotWithShape="1">
          <a:blip r:embed="rId3">
            <a:alphaModFix/>
          </a:blip>
          <a:srcRect b="3849" l="0" r="0" t="-3850"/>
          <a:stretch/>
        </p:blipFill>
        <p:spPr>
          <a:xfrm>
            <a:off x="183375" y="1165450"/>
            <a:ext cx="4573575" cy="3658874"/>
          </a:xfrm>
          <a:prstGeom prst="rect">
            <a:avLst/>
          </a:prstGeom>
          <a:noFill/>
          <a:ln>
            <a:noFill/>
          </a:ln>
        </p:spPr>
      </p:pic>
      <p:sp>
        <p:nvSpPr>
          <p:cNvPr id="373" name="Google Shape;373;p25"/>
          <p:cNvSpPr/>
          <p:nvPr/>
        </p:nvSpPr>
        <p:spPr>
          <a:xfrm>
            <a:off x="4757025" y="352375"/>
            <a:ext cx="4321500" cy="45750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5"/>
          <p:cNvSpPr txBox="1"/>
          <p:nvPr>
            <p:ph type="title"/>
          </p:nvPr>
        </p:nvSpPr>
        <p:spPr>
          <a:xfrm>
            <a:off x="1271025" y="402025"/>
            <a:ext cx="29673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Arial"/>
                <a:ea typeface="Arial"/>
                <a:cs typeface="Arial"/>
                <a:sym typeface="Arial"/>
              </a:rPr>
              <a:t>Improve CTR</a:t>
            </a:r>
            <a:endParaRPr sz="3000">
              <a:latin typeface="Arial"/>
              <a:ea typeface="Arial"/>
              <a:cs typeface="Arial"/>
              <a:sym typeface="Arial"/>
            </a:endParaRPr>
          </a:p>
        </p:txBody>
      </p:sp>
      <p:sp>
        <p:nvSpPr>
          <p:cNvPr id="375" name="Google Shape;375;p25"/>
          <p:cNvSpPr txBox="1"/>
          <p:nvPr/>
        </p:nvSpPr>
        <p:spPr>
          <a:xfrm>
            <a:off x="4680750" y="1058000"/>
            <a:ext cx="4455600" cy="345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accent3"/>
                </a:solidFill>
              </a:rPr>
              <a:t> </a:t>
            </a:r>
            <a:r>
              <a:rPr b="1" lang="en" sz="4200">
                <a:solidFill>
                  <a:schemeClr val="lt1"/>
                </a:solidFill>
              </a:rPr>
              <a:t>Predict</a:t>
            </a:r>
            <a:r>
              <a:rPr b="1" lang="en" sz="4200">
                <a:solidFill>
                  <a:schemeClr val="accent1"/>
                </a:solidFill>
              </a:rPr>
              <a:t> </a:t>
            </a:r>
            <a:endParaRPr b="1" sz="4200">
              <a:solidFill>
                <a:schemeClr val="accent1"/>
              </a:solidFill>
            </a:endParaRPr>
          </a:p>
          <a:p>
            <a:pPr indent="0" lvl="0" marL="0" rtl="0" algn="ctr">
              <a:lnSpc>
                <a:spcPct val="115000"/>
              </a:lnSpc>
              <a:spcBef>
                <a:spcPts val="1600"/>
              </a:spcBef>
              <a:spcAft>
                <a:spcPts val="0"/>
              </a:spcAft>
              <a:buNone/>
            </a:pPr>
            <a:r>
              <a:rPr b="1" lang="en" sz="3000">
                <a:solidFill>
                  <a:schemeClr val="lt1"/>
                </a:solidFill>
              </a:rPr>
              <a:t>which pieces</a:t>
            </a:r>
            <a:r>
              <a:rPr lang="en" sz="3000">
                <a:solidFill>
                  <a:schemeClr val="dk2"/>
                </a:solidFill>
              </a:rPr>
              <a:t> of content </a:t>
            </a:r>
            <a:endParaRPr sz="3000">
              <a:solidFill>
                <a:schemeClr val="dk2"/>
              </a:solidFill>
            </a:endParaRPr>
          </a:p>
          <a:p>
            <a:pPr indent="0" lvl="0" marL="0" rtl="0" algn="ctr">
              <a:lnSpc>
                <a:spcPct val="115000"/>
              </a:lnSpc>
              <a:spcBef>
                <a:spcPts val="1600"/>
              </a:spcBef>
              <a:spcAft>
                <a:spcPts val="0"/>
              </a:spcAft>
              <a:buNone/>
            </a:pPr>
            <a:r>
              <a:rPr lang="en" sz="3000">
                <a:solidFill>
                  <a:schemeClr val="dk2"/>
                </a:solidFill>
              </a:rPr>
              <a:t>its users are likely to</a:t>
            </a:r>
            <a:r>
              <a:rPr lang="en" sz="2400">
                <a:solidFill>
                  <a:schemeClr val="dk2"/>
                </a:solidFill>
              </a:rPr>
              <a:t> </a:t>
            </a:r>
            <a:endParaRPr sz="2400">
              <a:solidFill>
                <a:schemeClr val="dk2"/>
              </a:solidFill>
            </a:endParaRPr>
          </a:p>
          <a:p>
            <a:pPr indent="0" lvl="0" marL="0" rtl="0" algn="ctr">
              <a:lnSpc>
                <a:spcPct val="115000"/>
              </a:lnSpc>
              <a:spcBef>
                <a:spcPts val="1600"/>
              </a:spcBef>
              <a:spcAft>
                <a:spcPts val="0"/>
              </a:spcAft>
              <a:buNone/>
            </a:pPr>
            <a:r>
              <a:rPr b="1" lang="en" sz="3600">
                <a:solidFill>
                  <a:schemeClr val="lt1"/>
                </a:solidFill>
              </a:rPr>
              <a:t>click on！</a:t>
            </a:r>
            <a:endParaRPr b="1" sz="3600">
              <a:solidFill>
                <a:schemeClr val="lt1"/>
              </a:solidFill>
            </a:endParaRPr>
          </a:p>
          <a:p>
            <a:pPr indent="0" lvl="0" marL="0" rtl="0" algn="l">
              <a:spcBef>
                <a:spcPts val="1600"/>
              </a:spcBef>
              <a:spcAft>
                <a:spcPts val="0"/>
              </a:spcAft>
              <a:buNone/>
            </a:pPr>
            <a:r>
              <a:t/>
            </a:r>
            <a:endParaRPr sz="2400"/>
          </a:p>
        </p:txBody>
      </p:sp>
      <p:pic>
        <p:nvPicPr>
          <p:cNvPr id="376" name="Google Shape;376;p25"/>
          <p:cNvPicPr preferRelativeResize="0"/>
          <p:nvPr/>
        </p:nvPicPr>
        <p:blipFill>
          <a:blip r:embed="rId4">
            <a:alphaModFix/>
          </a:blip>
          <a:stretch>
            <a:fillRect/>
          </a:stretch>
        </p:blipFill>
        <p:spPr>
          <a:xfrm>
            <a:off x="547200" y="455425"/>
            <a:ext cx="638482" cy="655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26"/>
          <p:cNvSpPr txBox="1"/>
          <p:nvPr>
            <p:ph idx="1" type="body"/>
          </p:nvPr>
        </p:nvSpPr>
        <p:spPr>
          <a:xfrm>
            <a:off x="232047" y="480554"/>
            <a:ext cx="8679900" cy="543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1600"/>
              </a:spcAft>
              <a:buClr>
                <a:srgbClr val="262626"/>
              </a:buClr>
              <a:buSzPts val="4100"/>
              <a:buNone/>
            </a:pPr>
            <a:r>
              <a:rPr b="1" lang="en" sz="3200"/>
              <a:t>Data Description</a:t>
            </a:r>
            <a:endParaRPr b="1" sz="3200"/>
          </a:p>
        </p:txBody>
      </p:sp>
      <p:grpSp>
        <p:nvGrpSpPr>
          <p:cNvPr id="382" name="Google Shape;382;p26"/>
          <p:cNvGrpSpPr/>
          <p:nvPr/>
        </p:nvGrpSpPr>
        <p:grpSpPr>
          <a:xfrm>
            <a:off x="336839" y="1451777"/>
            <a:ext cx="8373887" cy="3447991"/>
            <a:chOff x="223834" y="1868326"/>
            <a:chExt cx="11165182" cy="4597322"/>
          </a:xfrm>
        </p:grpSpPr>
        <p:grpSp>
          <p:nvGrpSpPr>
            <p:cNvPr id="383" name="Google Shape;383;p26"/>
            <p:cNvGrpSpPr/>
            <p:nvPr/>
          </p:nvGrpSpPr>
          <p:grpSpPr>
            <a:xfrm flipH="1">
              <a:off x="818618" y="1868326"/>
              <a:ext cx="4786131" cy="1057764"/>
              <a:chOff x="6221177" y="1260360"/>
              <a:chExt cx="5132580" cy="1071262"/>
            </a:xfrm>
          </p:grpSpPr>
          <p:grpSp>
            <p:nvGrpSpPr>
              <p:cNvPr id="384" name="Google Shape;384;p26"/>
              <p:cNvGrpSpPr/>
              <p:nvPr/>
            </p:nvGrpSpPr>
            <p:grpSpPr>
              <a:xfrm>
                <a:off x="6221177" y="1260360"/>
                <a:ext cx="5132517" cy="1071262"/>
                <a:chOff x="6221177" y="1260360"/>
                <a:chExt cx="5132517" cy="1071262"/>
              </a:xfrm>
            </p:grpSpPr>
            <p:cxnSp>
              <p:nvCxnSpPr>
                <p:cNvPr id="385" name="Google Shape;385;p26"/>
                <p:cNvCxnSpPr>
                  <a:stCxn id="386" idx="0"/>
                </p:cNvCxnSpPr>
                <p:nvPr/>
              </p:nvCxnSpPr>
              <p:spPr>
                <a:xfrm rot="-5400000">
                  <a:off x="6880877" y="984322"/>
                  <a:ext cx="687600" cy="2007000"/>
                </a:xfrm>
                <a:prstGeom prst="bentConnector2">
                  <a:avLst/>
                </a:prstGeom>
                <a:noFill/>
                <a:ln cap="flat" cmpd="sng" w="12700">
                  <a:solidFill>
                    <a:srgbClr val="B6D7A8"/>
                  </a:solidFill>
                  <a:prstDash val="dash"/>
                  <a:miter lim="800000"/>
                  <a:headEnd len="sm" w="sm" type="none"/>
                  <a:tailEnd len="sm" w="sm" type="none"/>
                </a:ln>
              </p:spPr>
            </p:cxnSp>
            <p:cxnSp>
              <p:nvCxnSpPr>
                <p:cNvPr id="387" name="Google Shape;387;p26"/>
                <p:cNvCxnSpPr/>
                <p:nvPr/>
              </p:nvCxnSpPr>
              <p:spPr>
                <a:xfrm>
                  <a:off x="8236529" y="1260360"/>
                  <a:ext cx="0" cy="914400"/>
                </a:xfrm>
                <a:prstGeom prst="straightConnector1">
                  <a:avLst/>
                </a:prstGeom>
                <a:noFill/>
                <a:ln cap="flat" cmpd="sng" w="12700">
                  <a:solidFill>
                    <a:srgbClr val="B6D7A8"/>
                  </a:solidFill>
                  <a:prstDash val="dash"/>
                  <a:miter lim="800000"/>
                  <a:headEnd len="sm" w="sm" type="none"/>
                  <a:tailEnd len="sm" w="sm" type="none"/>
                </a:ln>
              </p:spPr>
            </p:cxnSp>
            <p:sp>
              <p:nvSpPr>
                <p:cNvPr id="388" name="Google Shape;388;p26"/>
                <p:cNvSpPr/>
                <p:nvPr/>
              </p:nvSpPr>
              <p:spPr>
                <a:xfrm>
                  <a:off x="8392394" y="1260360"/>
                  <a:ext cx="2961300" cy="914400"/>
                </a:xfrm>
                <a:prstGeom prst="rect">
                  <a:avLst/>
                </a:prstGeom>
                <a:solidFill>
                  <a:srgbClr val="3D85C6"/>
                </a:solidFill>
                <a:ln cap="flat" cmpd="sng" w="12700">
                  <a:solidFill>
                    <a:schemeClr val="accent3"/>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grpSp>
          <p:sp>
            <p:nvSpPr>
              <p:cNvPr id="389" name="Google Shape;389;p26"/>
              <p:cNvSpPr/>
              <p:nvPr/>
            </p:nvSpPr>
            <p:spPr>
              <a:xfrm>
                <a:off x="8390656" y="1363616"/>
                <a:ext cx="2963100" cy="748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1800"/>
                  <a:buFont typeface="Times New Roman"/>
                  <a:buNone/>
                </a:pPr>
                <a:r>
                  <a:rPr b="1" i="1" lang="en" sz="1800" u="none" cap="none" strike="noStrike">
                    <a:solidFill>
                      <a:srgbClr val="FFFFFF"/>
                    </a:solidFill>
                  </a:rPr>
                  <a:t>Kaggle.com</a:t>
                </a:r>
                <a:r>
                  <a:rPr i="0" lang="en" sz="1800" u="none" cap="none" strike="noStrike">
                    <a:solidFill>
                      <a:srgbClr val="FFFFFF"/>
                    </a:solidFill>
                  </a:rPr>
                  <a:t> </a:t>
                </a:r>
                <a:endParaRPr sz="1100">
                  <a:solidFill>
                    <a:srgbClr val="FFFFFF"/>
                  </a:solidFill>
                </a:endParaRPr>
              </a:p>
              <a:p>
                <a:pPr indent="0" lvl="0" marL="0" marR="0" rtl="0" algn="ctr">
                  <a:spcBef>
                    <a:spcPts val="0"/>
                  </a:spcBef>
                  <a:spcAft>
                    <a:spcPts val="0"/>
                  </a:spcAft>
                  <a:buClr>
                    <a:schemeClr val="dk1"/>
                  </a:buClr>
                  <a:buSzPts val="1400"/>
                  <a:buFont typeface="Times New Roman"/>
                  <a:buNone/>
                </a:pPr>
                <a:r>
                  <a:rPr i="0" lang="en" sz="1400" u="none" cap="none" strike="noStrike">
                    <a:solidFill>
                      <a:srgbClr val="FFFFFF"/>
                    </a:solidFill>
                  </a:rPr>
                  <a:t>Data source</a:t>
                </a:r>
                <a:endParaRPr i="0" sz="1400" u="none" cap="none" strike="noStrike">
                  <a:solidFill>
                    <a:srgbClr val="FFFFFF"/>
                  </a:solidFill>
                </a:endParaRPr>
              </a:p>
            </p:txBody>
          </p:sp>
        </p:grpSp>
        <p:grpSp>
          <p:nvGrpSpPr>
            <p:cNvPr id="390" name="Google Shape;390;p26"/>
            <p:cNvGrpSpPr/>
            <p:nvPr/>
          </p:nvGrpSpPr>
          <p:grpSpPr>
            <a:xfrm>
              <a:off x="6523983" y="3225823"/>
              <a:ext cx="4865034" cy="1184171"/>
              <a:chOff x="6501819" y="3217757"/>
              <a:chExt cx="4888990" cy="1190002"/>
            </a:xfrm>
          </p:grpSpPr>
          <p:grpSp>
            <p:nvGrpSpPr>
              <p:cNvPr id="391" name="Google Shape;391;p26"/>
              <p:cNvGrpSpPr/>
              <p:nvPr/>
            </p:nvGrpSpPr>
            <p:grpSpPr>
              <a:xfrm flipH="1" rot="10800000">
                <a:off x="6501819" y="3217757"/>
                <a:ext cx="4882739" cy="1190002"/>
                <a:chOff x="6501819" y="2326304"/>
                <a:chExt cx="4882739" cy="1193822"/>
              </a:xfrm>
            </p:grpSpPr>
            <p:cxnSp>
              <p:nvCxnSpPr>
                <p:cNvPr id="392" name="Google Shape;392;p26"/>
                <p:cNvCxnSpPr/>
                <p:nvPr/>
              </p:nvCxnSpPr>
              <p:spPr>
                <a:xfrm flipH="1" rot="10800000">
                  <a:off x="6501819" y="2780626"/>
                  <a:ext cx="2073900" cy="739500"/>
                </a:xfrm>
                <a:prstGeom prst="bentConnector3">
                  <a:avLst>
                    <a:gd fmla="val 50000" name="adj1"/>
                  </a:avLst>
                </a:prstGeom>
                <a:noFill/>
                <a:ln cap="flat" cmpd="sng" w="12700">
                  <a:solidFill>
                    <a:srgbClr val="134F5C"/>
                  </a:solidFill>
                  <a:prstDash val="dash"/>
                  <a:miter lim="800000"/>
                  <a:headEnd len="sm" w="sm" type="none"/>
                  <a:tailEnd len="sm" w="sm" type="none"/>
                </a:ln>
              </p:spPr>
            </p:cxnSp>
            <p:cxnSp>
              <p:nvCxnSpPr>
                <p:cNvPr id="393" name="Google Shape;393;p26"/>
                <p:cNvCxnSpPr/>
                <p:nvPr/>
              </p:nvCxnSpPr>
              <p:spPr>
                <a:xfrm>
                  <a:off x="8609420" y="2326304"/>
                  <a:ext cx="0" cy="914400"/>
                </a:xfrm>
                <a:prstGeom prst="straightConnector1">
                  <a:avLst/>
                </a:prstGeom>
                <a:noFill/>
                <a:ln cap="flat" cmpd="sng" w="12700">
                  <a:solidFill>
                    <a:srgbClr val="134F5C"/>
                  </a:solidFill>
                  <a:prstDash val="dash"/>
                  <a:miter lim="800000"/>
                  <a:headEnd len="sm" w="sm" type="none"/>
                  <a:tailEnd len="sm" w="sm" type="none"/>
                </a:ln>
              </p:spPr>
            </p:cxnSp>
            <p:sp>
              <p:nvSpPr>
                <p:cNvPr id="394" name="Google Shape;394;p26"/>
                <p:cNvSpPr/>
                <p:nvPr/>
              </p:nvSpPr>
              <p:spPr>
                <a:xfrm>
                  <a:off x="8778158" y="2326304"/>
                  <a:ext cx="2606400" cy="914400"/>
                </a:xfrm>
                <a:prstGeom prst="rect">
                  <a:avLst/>
                </a:prstGeom>
                <a:solidFill>
                  <a:srgbClr val="0B5394"/>
                </a:solidFill>
                <a:ln cap="flat" cmpd="sng" w="12700">
                  <a:solidFill>
                    <a:srgbClr val="0B5394"/>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grpSp>
          <p:sp>
            <p:nvSpPr>
              <p:cNvPr id="395" name="Google Shape;395;p26"/>
              <p:cNvSpPr/>
              <p:nvPr/>
            </p:nvSpPr>
            <p:spPr>
              <a:xfrm flipH="1">
                <a:off x="8807809" y="3583583"/>
                <a:ext cx="2583000" cy="742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1800"/>
                  <a:buFont typeface="Times New Roman"/>
                  <a:buNone/>
                </a:pPr>
                <a:r>
                  <a:rPr b="1" i="1" lang="en" sz="1800">
                    <a:solidFill>
                      <a:schemeClr val="lt1"/>
                    </a:solidFill>
                  </a:rPr>
                  <a:t>&gt;100 GB</a:t>
                </a:r>
                <a:endParaRPr i="0" sz="1400" u="none" cap="none" strike="noStrike">
                  <a:solidFill>
                    <a:schemeClr val="dk1"/>
                  </a:solidFill>
                </a:endParaRPr>
              </a:p>
              <a:p>
                <a:pPr indent="0" lvl="0" marL="0" marR="0" rtl="0" algn="ctr">
                  <a:spcBef>
                    <a:spcPts val="0"/>
                  </a:spcBef>
                  <a:spcAft>
                    <a:spcPts val="0"/>
                  </a:spcAft>
                  <a:buClr>
                    <a:schemeClr val="lt1"/>
                  </a:buClr>
                  <a:buSzPts val="1400"/>
                  <a:buFont typeface="Times New Roman"/>
                  <a:buNone/>
                </a:pPr>
                <a:r>
                  <a:rPr lang="en">
                    <a:solidFill>
                      <a:schemeClr val="lt1"/>
                    </a:solidFill>
                  </a:rPr>
                  <a:t>Data size</a:t>
                </a:r>
                <a:endParaRPr i="0" sz="1400" u="none" cap="none" strike="noStrike">
                  <a:solidFill>
                    <a:schemeClr val="dk1"/>
                  </a:solidFill>
                </a:endParaRPr>
              </a:p>
            </p:txBody>
          </p:sp>
        </p:grpSp>
        <p:grpSp>
          <p:nvGrpSpPr>
            <p:cNvPr id="396" name="Google Shape;396;p26"/>
            <p:cNvGrpSpPr/>
            <p:nvPr/>
          </p:nvGrpSpPr>
          <p:grpSpPr>
            <a:xfrm rot="10800000">
              <a:off x="223834" y="3622262"/>
              <a:ext cx="4291082" cy="897465"/>
              <a:chOff x="5705363" y="2558907"/>
              <a:chExt cx="4601696" cy="934373"/>
            </a:xfrm>
          </p:grpSpPr>
          <p:grpSp>
            <p:nvGrpSpPr>
              <p:cNvPr id="397" name="Google Shape;397;p26"/>
              <p:cNvGrpSpPr/>
              <p:nvPr/>
            </p:nvGrpSpPr>
            <p:grpSpPr>
              <a:xfrm>
                <a:off x="5705363" y="2558907"/>
                <a:ext cx="4601696" cy="923447"/>
                <a:chOff x="5705363" y="2558907"/>
                <a:chExt cx="4601696" cy="923447"/>
              </a:xfrm>
            </p:grpSpPr>
            <p:cxnSp>
              <p:nvCxnSpPr>
                <p:cNvPr id="398" name="Google Shape;398;p26"/>
                <p:cNvCxnSpPr>
                  <a:stCxn id="386" idx="1"/>
                </p:cNvCxnSpPr>
                <p:nvPr/>
              </p:nvCxnSpPr>
              <p:spPr>
                <a:xfrm flipH="1" rot="10800000">
                  <a:off x="5705363" y="2940612"/>
                  <a:ext cx="2191500" cy="142800"/>
                </a:xfrm>
                <a:prstGeom prst="bentConnector3">
                  <a:avLst>
                    <a:gd fmla="val 50000" name="adj1"/>
                  </a:avLst>
                </a:prstGeom>
                <a:noFill/>
                <a:ln cap="flat" cmpd="sng" w="12700">
                  <a:solidFill>
                    <a:srgbClr val="B6D7A8"/>
                  </a:solidFill>
                  <a:prstDash val="dash"/>
                  <a:miter lim="800000"/>
                  <a:headEnd len="sm" w="sm" type="none"/>
                  <a:tailEnd len="sm" w="sm" type="none"/>
                </a:ln>
              </p:spPr>
            </p:cxnSp>
            <p:cxnSp>
              <p:nvCxnSpPr>
                <p:cNvPr id="399" name="Google Shape;399;p26"/>
                <p:cNvCxnSpPr/>
                <p:nvPr/>
              </p:nvCxnSpPr>
              <p:spPr>
                <a:xfrm>
                  <a:off x="7905031" y="2558907"/>
                  <a:ext cx="0" cy="914400"/>
                </a:xfrm>
                <a:prstGeom prst="straightConnector1">
                  <a:avLst/>
                </a:prstGeom>
                <a:noFill/>
                <a:ln cap="flat" cmpd="sng" w="12700">
                  <a:solidFill>
                    <a:srgbClr val="B6D7A8"/>
                  </a:solidFill>
                  <a:prstDash val="dash"/>
                  <a:miter lim="800000"/>
                  <a:headEnd len="sm" w="sm" type="none"/>
                  <a:tailEnd len="sm" w="sm" type="none"/>
                </a:ln>
              </p:spPr>
            </p:cxnSp>
            <p:sp>
              <p:nvSpPr>
                <p:cNvPr id="400" name="Google Shape;400;p26"/>
                <p:cNvSpPr/>
                <p:nvPr/>
              </p:nvSpPr>
              <p:spPr>
                <a:xfrm>
                  <a:off x="8078659" y="2567954"/>
                  <a:ext cx="2228400" cy="914400"/>
                </a:xfrm>
                <a:prstGeom prst="rect">
                  <a:avLst/>
                </a:prstGeom>
                <a:solidFill>
                  <a:srgbClr val="6FA8DC"/>
                </a:solidFill>
                <a:ln cap="flat" cmpd="sng" w="12700">
                  <a:solidFill>
                    <a:srgbClr val="76A5A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grpSp>
          <p:sp>
            <p:nvSpPr>
              <p:cNvPr id="401" name="Google Shape;401;p26"/>
              <p:cNvSpPr/>
              <p:nvPr/>
            </p:nvSpPr>
            <p:spPr>
              <a:xfrm flipH="1" rot="10800000">
                <a:off x="8098905" y="2724380"/>
                <a:ext cx="2187900" cy="768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1800"/>
                  <a:buFont typeface="Times New Roman"/>
                  <a:buNone/>
                </a:pPr>
                <a:r>
                  <a:rPr b="1" i="1" lang="en" sz="1800">
                    <a:solidFill>
                      <a:schemeClr val="lt1"/>
                    </a:solidFill>
                  </a:rPr>
                  <a:t>2 billion</a:t>
                </a:r>
                <a:endParaRPr b="1" i="1" sz="1800">
                  <a:solidFill>
                    <a:schemeClr val="lt1"/>
                  </a:solidFill>
                </a:endParaRPr>
              </a:p>
              <a:p>
                <a:pPr indent="0" lvl="0" marL="0" marR="0" rtl="0" algn="ctr">
                  <a:spcBef>
                    <a:spcPts val="0"/>
                  </a:spcBef>
                  <a:spcAft>
                    <a:spcPts val="0"/>
                  </a:spcAft>
                  <a:buClr>
                    <a:schemeClr val="lt1"/>
                  </a:buClr>
                  <a:buSzPts val="1800"/>
                  <a:buFont typeface="Times New Roman"/>
                  <a:buNone/>
                </a:pPr>
                <a:r>
                  <a:rPr lang="en">
                    <a:solidFill>
                      <a:schemeClr val="lt1"/>
                    </a:solidFill>
                  </a:rPr>
                  <a:t>Page views</a:t>
                </a:r>
                <a:endParaRPr u="none" cap="none" strike="noStrike">
                  <a:solidFill>
                    <a:schemeClr val="dk1"/>
                  </a:solidFill>
                </a:endParaRPr>
              </a:p>
            </p:txBody>
          </p:sp>
        </p:grpSp>
        <p:grpSp>
          <p:nvGrpSpPr>
            <p:cNvPr id="402" name="Google Shape;402;p26"/>
            <p:cNvGrpSpPr/>
            <p:nvPr/>
          </p:nvGrpSpPr>
          <p:grpSpPr>
            <a:xfrm rot="10800000">
              <a:off x="1578834" y="4985947"/>
              <a:ext cx="4232280" cy="1479700"/>
              <a:chOff x="5753257" y="1975107"/>
              <a:chExt cx="4538638" cy="1540552"/>
            </a:xfrm>
          </p:grpSpPr>
          <p:grpSp>
            <p:nvGrpSpPr>
              <p:cNvPr id="403" name="Google Shape;403;p26"/>
              <p:cNvGrpSpPr/>
              <p:nvPr/>
            </p:nvGrpSpPr>
            <p:grpSpPr>
              <a:xfrm>
                <a:off x="5753257" y="1975107"/>
                <a:ext cx="4538623" cy="1540552"/>
                <a:chOff x="5753257" y="1975107"/>
                <a:chExt cx="4538623" cy="1540552"/>
              </a:xfrm>
            </p:grpSpPr>
            <p:cxnSp>
              <p:nvCxnSpPr>
                <p:cNvPr id="404" name="Google Shape;404;p26"/>
                <p:cNvCxnSpPr/>
                <p:nvPr/>
              </p:nvCxnSpPr>
              <p:spPr>
                <a:xfrm flipH="1" rot="10800000">
                  <a:off x="5753257" y="2326159"/>
                  <a:ext cx="1825500" cy="1189500"/>
                </a:xfrm>
                <a:prstGeom prst="bentConnector3">
                  <a:avLst>
                    <a:gd fmla="val 50000" name="adj1"/>
                  </a:avLst>
                </a:prstGeom>
                <a:noFill/>
                <a:ln cap="flat" cmpd="sng" w="12700">
                  <a:solidFill>
                    <a:srgbClr val="B6D7A8"/>
                  </a:solidFill>
                  <a:prstDash val="dash"/>
                  <a:miter lim="800000"/>
                  <a:headEnd len="sm" w="sm" type="none"/>
                  <a:tailEnd len="sm" w="sm" type="none"/>
                </a:ln>
              </p:spPr>
            </p:cxnSp>
            <p:cxnSp>
              <p:nvCxnSpPr>
                <p:cNvPr id="405" name="Google Shape;405;p26"/>
                <p:cNvCxnSpPr/>
                <p:nvPr/>
              </p:nvCxnSpPr>
              <p:spPr>
                <a:xfrm>
                  <a:off x="7578367" y="1975107"/>
                  <a:ext cx="0" cy="914400"/>
                </a:xfrm>
                <a:prstGeom prst="straightConnector1">
                  <a:avLst/>
                </a:prstGeom>
                <a:noFill/>
                <a:ln cap="flat" cmpd="sng" w="12700">
                  <a:solidFill>
                    <a:srgbClr val="B6D7A8"/>
                  </a:solidFill>
                  <a:prstDash val="dash"/>
                  <a:miter lim="800000"/>
                  <a:headEnd len="sm" w="sm" type="none"/>
                  <a:tailEnd len="sm" w="sm" type="none"/>
                </a:ln>
              </p:spPr>
            </p:cxnSp>
            <p:sp>
              <p:nvSpPr>
                <p:cNvPr id="406" name="Google Shape;406;p26"/>
                <p:cNvSpPr/>
                <p:nvPr/>
              </p:nvSpPr>
              <p:spPr>
                <a:xfrm>
                  <a:off x="7740980" y="1988747"/>
                  <a:ext cx="2550900" cy="914400"/>
                </a:xfrm>
                <a:prstGeom prst="rect">
                  <a:avLst/>
                </a:prstGeom>
                <a:solidFill>
                  <a:srgbClr val="AEABAB"/>
                </a:solidFill>
                <a:ln cap="flat" cmpd="sng" w="12700">
                  <a:solidFill>
                    <a:srgbClr val="AEABAB"/>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grpSp>
          <p:sp>
            <p:nvSpPr>
              <p:cNvPr id="407" name="Google Shape;407;p26"/>
              <p:cNvSpPr/>
              <p:nvPr/>
            </p:nvSpPr>
            <p:spPr>
              <a:xfrm flipH="1" rot="10800000">
                <a:off x="7740995" y="2047912"/>
                <a:ext cx="2550900" cy="768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1800"/>
                  <a:buFont typeface="Times New Roman"/>
                  <a:buNone/>
                </a:pPr>
                <a:r>
                  <a:rPr b="1" i="1" lang="en" sz="1800">
                    <a:solidFill>
                      <a:schemeClr val="lt1"/>
                    </a:solidFill>
                  </a:rPr>
                  <a:t>17 million </a:t>
                </a:r>
                <a:endParaRPr i="0" sz="1400" u="none" cap="none" strike="noStrike">
                  <a:solidFill>
                    <a:schemeClr val="dk1"/>
                  </a:solidFill>
                </a:endParaRPr>
              </a:p>
              <a:p>
                <a:pPr indent="0" lvl="0" marL="0" marR="0" rtl="0" algn="ctr">
                  <a:spcBef>
                    <a:spcPts val="0"/>
                  </a:spcBef>
                  <a:spcAft>
                    <a:spcPts val="0"/>
                  </a:spcAft>
                  <a:buClr>
                    <a:schemeClr val="lt1"/>
                  </a:buClr>
                  <a:buSzPts val="1400"/>
                  <a:buFont typeface="Times New Roman"/>
                  <a:buNone/>
                </a:pPr>
                <a:r>
                  <a:rPr lang="en">
                    <a:solidFill>
                      <a:schemeClr val="lt1"/>
                    </a:solidFill>
                  </a:rPr>
                  <a:t>Click records</a:t>
                </a:r>
                <a:endParaRPr i="0" sz="1400" u="none" cap="none" strike="noStrike">
                  <a:solidFill>
                    <a:schemeClr val="dk1"/>
                  </a:solidFill>
                </a:endParaRPr>
              </a:p>
            </p:txBody>
          </p:sp>
        </p:grpSp>
        <p:grpSp>
          <p:nvGrpSpPr>
            <p:cNvPr id="408" name="Google Shape;408;p26"/>
            <p:cNvGrpSpPr/>
            <p:nvPr/>
          </p:nvGrpSpPr>
          <p:grpSpPr>
            <a:xfrm>
              <a:off x="6436616" y="4710990"/>
              <a:ext cx="4396366" cy="1449930"/>
              <a:chOff x="7082095" y="3758573"/>
              <a:chExt cx="4418014" cy="1457070"/>
            </a:xfrm>
          </p:grpSpPr>
          <p:grpSp>
            <p:nvGrpSpPr>
              <p:cNvPr id="409" name="Google Shape;409;p26"/>
              <p:cNvGrpSpPr/>
              <p:nvPr/>
            </p:nvGrpSpPr>
            <p:grpSpPr>
              <a:xfrm flipH="1" rot="10800000">
                <a:off x="7082095" y="3758573"/>
                <a:ext cx="4412385" cy="1457070"/>
                <a:chOff x="7082095" y="1515827"/>
                <a:chExt cx="4412385" cy="1461747"/>
              </a:xfrm>
            </p:grpSpPr>
            <p:cxnSp>
              <p:nvCxnSpPr>
                <p:cNvPr id="410" name="Google Shape;410;p26"/>
                <p:cNvCxnSpPr/>
                <p:nvPr/>
              </p:nvCxnSpPr>
              <p:spPr>
                <a:xfrm flipH="1" rot="10800000">
                  <a:off x="7082095" y="1964174"/>
                  <a:ext cx="1671000" cy="1013400"/>
                </a:xfrm>
                <a:prstGeom prst="bentConnector3">
                  <a:avLst>
                    <a:gd fmla="val 50000" name="adj1"/>
                  </a:avLst>
                </a:prstGeom>
                <a:noFill/>
                <a:ln cap="flat" cmpd="sng" w="12700">
                  <a:solidFill>
                    <a:srgbClr val="274E13"/>
                  </a:solidFill>
                  <a:prstDash val="dash"/>
                  <a:miter lim="800000"/>
                  <a:headEnd len="sm" w="sm" type="none"/>
                  <a:tailEnd len="sm" w="sm" type="none"/>
                </a:ln>
              </p:spPr>
            </p:cxnSp>
            <p:cxnSp>
              <p:nvCxnSpPr>
                <p:cNvPr id="411" name="Google Shape;411;p26"/>
                <p:cNvCxnSpPr/>
                <p:nvPr/>
              </p:nvCxnSpPr>
              <p:spPr>
                <a:xfrm>
                  <a:off x="8759098" y="1515827"/>
                  <a:ext cx="0" cy="914400"/>
                </a:xfrm>
                <a:prstGeom prst="straightConnector1">
                  <a:avLst/>
                </a:prstGeom>
                <a:noFill/>
                <a:ln cap="flat" cmpd="sng" w="12700">
                  <a:solidFill>
                    <a:srgbClr val="274E13"/>
                  </a:solidFill>
                  <a:prstDash val="dash"/>
                  <a:miter lim="800000"/>
                  <a:headEnd len="sm" w="sm" type="none"/>
                  <a:tailEnd len="sm" w="sm" type="none"/>
                </a:ln>
              </p:spPr>
            </p:cxnSp>
            <p:sp>
              <p:nvSpPr>
                <p:cNvPr id="412" name="Google Shape;412;p26"/>
                <p:cNvSpPr/>
                <p:nvPr/>
              </p:nvSpPr>
              <p:spPr>
                <a:xfrm>
                  <a:off x="8911480" y="1533727"/>
                  <a:ext cx="2583000" cy="914400"/>
                </a:xfrm>
                <a:prstGeom prst="rect">
                  <a:avLst/>
                </a:prstGeom>
                <a:solidFill>
                  <a:srgbClr val="3D85C6"/>
                </a:solidFill>
                <a:ln cap="flat" cmpd="sng" w="12700">
                  <a:solidFill>
                    <a:srgbClr val="008FA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grpSp>
          <p:sp>
            <p:nvSpPr>
              <p:cNvPr id="413" name="Google Shape;413;p26"/>
              <p:cNvSpPr/>
              <p:nvPr/>
            </p:nvSpPr>
            <p:spPr>
              <a:xfrm flipH="1">
                <a:off x="8917109" y="4397403"/>
                <a:ext cx="2583000" cy="742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1800"/>
                  <a:buFont typeface="Times New Roman"/>
                  <a:buNone/>
                </a:pPr>
                <a:r>
                  <a:rPr b="1" i="1" lang="en" sz="1800">
                    <a:solidFill>
                      <a:schemeClr val="lt1"/>
                    </a:solidFill>
                  </a:rPr>
                  <a:t>11</a:t>
                </a:r>
                <a:endParaRPr sz="1100">
                  <a:solidFill>
                    <a:schemeClr val="lt1"/>
                  </a:solidFill>
                </a:endParaRPr>
              </a:p>
              <a:p>
                <a:pPr indent="0" lvl="0" marL="0" marR="0" rtl="0" algn="ctr">
                  <a:spcBef>
                    <a:spcPts val="0"/>
                  </a:spcBef>
                  <a:spcAft>
                    <a:spcPts val="0"/>
                  </a:spcAft>
                  <a:buClr>
                    <a:schemeClr val="dk1"/>
                  </a:buClr>
                  <a:buSzPts val="1400"/>
                  <a:buFont typeface="Calibri"/>
                  <a:buNone/>
                </a:pPr>
                <a:r>
                  <a:rPr lang="en">
                    <a:solidFill>
                      <a:schemeClr val="lt1"/>
                    </a:solidFill>
                  </a:rPr>
                  <a:t>Data files</a:t>
                </a:r>
                <a:endParaRPr sz="1100">
                  <a:solidFill>
                    <a:schemeClr val="lt1"/>
                  </a:solidFill>
                </a:endParaRPr>
              </a:p>
            </p:txBody>
          </p:sp>
        </p:grpSp>
        <p:grpSp>
          <p:nvGrpSpPr>
            <p:cNvPr id="414" name="Google Shape;414;p26"/>
            <p:cNvGrpSpPr/>
            <p:nvPr/>
          </p:nvGrpSpPr>
          <p:grpSpPr>
            <a:xfrm>
              <a:off x="5604749" y="1883564"/>
              <a:ext cx="5597576" cy="1042526"/>
              <a:chOff x="5576340" y="1877726"/>
              <a:chExt cx="5625139" cy="1055829"/>
            </a:xfrm>
          </p:grpSpPr>
          <p:grpSp>
            <p:nvGrpSpPr>
              <p:cNvPr id="415" name="Google Shape;415;p26"/>
              <p:cNvGrpSpPr/>
              <p:nvPr/>
            </p:nvGrpSpPr>
            <p:grpSpPr>
              <a:xfrm>
                <a:off x="5576340" y="1877726"/>
                <a:ext cx="5624955" cy="1055829"/>
                <a:chOff x="5576340" y="1877726"/>
                <a:chExt cx="5624955" cy="1055829"/>
              </a:xfrm>
            </p:grpSpPr>
            <p:cxnSp>
              <p:nvCxnSpPr>
                <p:cNvPr id="416" name="Google Shape;416;p26"/>
                <p:cNvCxnSpPr>
                  <a:stCxn id="386" idx="0"/>
                </p:cNvCxnSpPr>
                <p:nvPr/>
              </p:nvCxnSpPr>
              <p:spPr>
                <a:xfrm rot="-5400000">
                  <a:off x="6564390" y="1257605"/>
                  <a:ext cx="687900" cy="2664000"/>
                </a:xfrm>
                <a:prstGeom prst="bentConnector2">
                  <a:avLst/>
                </a:prstGeom>
                <a:noFill/>
                <a:ln cap="flat" cmpd="sng" w="12700">
                  <a:solidFill>
                    <a:srgbClr val="76A5AF"/>
                  </a:solidFill>
                  <a:prstDash val="dash"/>
                  <a:miter lim="800000"/>
                  <a:headEnd len="sm" w="sm" type="none"/>
                  <a:tailEnd len="sm" w="sm" type="none"/>
                </a:ln>
              </p:spPr>
            </p:cxnSp>
            <p:cxnSp>
              <p:nvCxnSpPr>
                <p:cNvPr id="417" name="Google Shape;417;p26"/>
                <p:cNvCxnSpPr/>
                <p:nvPr/>
              </p:nvCxnSpPr>
              <p:spPr>
                <a:xfrm>
                  <a:off x="8236529" y="1877726"/>
                  <a:ext cx="0" cy="914400"/>
                </a:xfrm>
                <a:prstGeom prst="straightConnector1">
                  <a:avLst/>
                </a:prstGeom>
                <a:noFill/>
                <a:ln cap="flat" cmpd="sng" w="12700">
                  <a:solidFill>
                    <a:srgbClr val="A2C4C9"/>
                  </a:solidFill>
                  <a:prstDash val="dash"/>
                  <a:miter lim="800000"/>
                  <a:headEnd len="sm" w="sm" type="none"/>
                  <a:tailEnd len="sm" w="sm" type="none"/>
                </a:ln>
              </p:spPr>
            </p:cxnSp>
            <p:sp>
              <p:nvSpPr>
                <p:cNvPr id="418" name="Google Shape;418;p26"/>
                <p:cNvSpPr/>
                <p:nvPr/>
              </p:nvSpPr>
              <p:spPr>
                <a:xfrm>
                  <a:off x="8392395" y="1877726"/>
                  <a:ext cx="2808900" cy="914400"/>
                </a:xfrm>
                <a:prstGeom prst="rect">
                  <a:avLst/>
                </a:prstGeom>
                <a:solidFill>
                  <a:srgbClr val="9FC5E8"/>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Calibri"/>
                    <a:buNone/>
                  </a:pPr>
                  <a:r>
                    <a:t/>
                  </a:r>
                  <a:endParaRPr b="0" i="0" sz="1200" u="none" cap="none" strike="noStrike">
                    <a:solidFill>
                      <a:schemeClr val="lt1"/>
                    </a:solidFill>
                    <a:latin typeface="Calibri"/>
                    <a:ea typeface="Calibri"/>
                    <a:cs typeface="Calibri"/>
                    <a:sym typeface="Calibri"/>
                  </a:endParaRPr>
                </a:p>
              </p:txBody>
            </p:sp>
          </p:grpSp>
          <p:sp>
            <p:nvSpPr>
              <p:cNvPr id="419" name="Google Shape;419;p26"/>
              <p:cNvSpPr/>
              <p:nvPr/>
            </p:nvSpPr>
            <p:spPr>
              <a:xfrm>
                <a:off x="8426479" y="1980986"/>
                <a:ext cx="2775000" cy="748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1800"/>
                  <a:buFont typeface="Times New Roman"/>
                  <a:buNone/>
                </a:pPr>
                <a:r>
                  <a:rPr b="1" i="1" lang="en" sz="1800">
                    <a:solidFill>
                      <a:schemeClr val="lt1"/>
                    </a:solidFill>
                  </a:rPr>
                  <a:t>700 million</a:t>
                </a:r>
                <a:endParaRPr i="0" sz="1400" u="none" cap="none" strike="noStrike">
                  <a:solidFill>
                    <a:schemeClr val="dk1"/>
                  </a:solidFill>
                </a:endParaRPr>
              </a:p>
              <a:p>
                <a:pPr indent="0" lvl="0" marL="0" marR="0" rtl="0" algn="ctr">
                  <a:spcBef>
                    <a:spcPts val="0"/>
                  </a:spcBef>
                  <a:spcAft>
                    <a:spcPts val="0"/>
                  </a:spcAft>
                  <a:buClr>
                    <a:schemeClr val="lt1"/>
                  </a:buClr>
                  <a:buSzPts val="1400"/>
                  <a:buFont typeface="Times New Roman"/>
                  <a:buNone/>
                </a:pPr>
                <a:r>
                  <a:rPr lang="en">
                    <a:solidFill>
                      <a:schemeClr val="lt1"/>
                    </a:solidFill>
                  </a:rPr>
                  <a:t>Unique users</a:t>
                </a:r>
                <a:endParaRPr i="0" sz="1400" u="none" cap="none" strike="noStrike">
                  <a:solidFill>
                    <a:schemeClr val="dk1"/>
                  </a:solidFill>
                </a:endParaRPr>
              </a:p>
            </p:txBody>
          </p:sp>
        </p:grpSp>
      </p:grpSp>
      <p:pic>
        <p:nvPicPr>
          <p:cNvPr id="386" name="Google Shape;386;p26"/>
          <p:cNvPicPr preferRelativeResize="0"/>
          <p:nvPr/>
        </p:nvPicPr>
        <p:blipFill>
          <a:blip r:embed="rId3">
            <a:alphaModFix/>
          </a:blip>
          <a:stretch>
            <a:fillRect/>
          </a:stretch>
        </p:blipFill>
        <p:spPr>
          <a:xfrm>
            <a:off x="3555150" y="2245100"/>
            <a:ext cx="1634749" cy="1634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27"/>
          <p:cNvSpPr txBox="1"/>
          <p:nvPr>
            <p:ph type="title"/>
          </p:nvPr>
        </p:nvSpPr>
        <p:spPr>
          <a:xfrm>
            <a:off x="1320175" y="3528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Data Structure</a:t>
            </a:r>
            <a:endParaRPr>
              <a:latin typeface="Arial"/>
              <a:ea typeface="Arial"/>
              <a:cs typeface="Arial"/>
              <a:sym typeface="Arial"/>
            </a:endParaRPr>
          </a:p>
        </p:txBody>
      </p:sp>
      <p:pic>
        <p:nvPicPr>
          <p:cNvPr id="425" name="Google Shape;425;p27"/>
          <p:cNvPicPr preferRelativeResize="0"/>
          <p:nvPr/>
        </p:nvPicPr>
        <p:blipFill>
          <a:blip r:embed="rId3">
            <a:alphaModFix/>
          </a:blip>
          <a:stretch>
            <a:fillRect/>
          </a:stretch>
        </p:blipFill>
        <p:spPr>
          <a:xfrm>
            <a:off x="1177288" y="1067275"/>
            <a:ext cx="6789424" cy="3751275"/>
          </a:xfrm>
          <a:prstGeom prst="rect">
            <a:avLst/>
          </a:prstGeom>
          <a:noFill/>
          <a:ln>
            <a:noFill/>
          </a:ln>
        </p:spPr>
      </p:pic>
      <p:sp>
        <p:nvSpPr>
          <p:cNvPr id="426" name="Google Shape;426;p27"/>
          <p:cNvSpPr txBox="1"/>
          <p:nvPr/>
        </p:nvSpPr>
        <p:spPr>
          <a:xfrm>
            <a:off x="808650" y="4735100"/>
            <a:ext cx="8335200" cy="34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4"/>
              </a:rPr>
              <a:t>https://medium.com/unstructured/how-feature-engineering-can-help-you-do-well-in-a-kaggle-competition-part-i-9cc9a883514d</a:t>
            </a:r>
            <a:endParaRPr/>
          </a:p>
        </p:txBody>
      </p:sp>
      <p:sp>
        <p:nvSpPr>
          <p:cNvPr id="427" name="Google Shape;427;p27"/>
          <p:cNvSpPr/>
          <p:nvPr/>
        </p:nvSpPr>
        <p:spPr>
          <a:xfrm>
            <a:off x="1177300" y="1049625"/>
            <a:ext cx="6874500" cy="3751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pic>
        <p:nvPicPr>
          <p:cNvPr id="432" name="Google Shape;432;p28"/>
          <p:cNvPicPr preferRelativeResize="0"/>
          <p:nvPr/>
        </p:nvPicPr>
        <p:blipFill>
          <a:blip r:embed="rId3">
            <a:alphaModFix/>
          </a:blip>
          <a:stretch>
            <a:fillRect/>
          </a:stretch>
        </p:blipFill>
        <p:spPr>
          <a:xfrm>
            <a:off x="595050" y="896012"/>
            <a:ext cx="8448000" cy="4264825"/>
          </a:xfrm>
          <a:prstGeom prst="rect">
            <a:avLst/>
          </a:prstGeom>
          <a:noFill/>
          <a:ln>
            <a:noFill/>
          </a:ln>
        </p:spPr>
      </p:pic>
      <p:sp>
        <p:nvSpPr>
          <p:cNvPr id="433" name="Google Shape;433;p28"/>
          <p:cNvSpPr txBox="1"/>
          <p:nvPr>
            <p:ph type="title"/>
          </p:nvPr>
        </p:nvSpPr>
        <p:spPr>
          <a:xfrm>
            <a:off x="1303800" y="598575"/>
            <a:ext cx="7030500" cy="9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Approach</a:t>
            </a:r>
            <a:endParaRPr>
              <a:latin typeface="Arial"/>
              <a:ea typeface="Arial"/>
              <a:cs typeface="Arial"/>
              <a:sym typeface="Arial"/>
            </a:endParaRPr>
          </a:p>
        </p:txBody>
      </p:sp>
      <p:sp>
        <p:nvSpPr>
          <p:cNvPr id="434" name="Google Shape;434;p28"/>
          <p:cNvSpPr/>
          <p:nvPr/>
        </p:nvSpPr>
        <p:spPr>
          <a:xfrm>
            <a:off x="2331225" y="2158988"/>
            <a:ext cx="1359300" cy="297600"/>
          </a:xfrm>
          <a:prstGeom prst="rect">
            <a:avLst/>
          </a:prstGeom>
          <a:solidFill>
            <a:srgbClr val="2586D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Data Storage</a:t>
            </a:r>
            <a:endParaRPr>
              <a:solidFill>
                <a:srgbClr val="FFFFFF"/>
              </a:solidFill>
            </a:endParaRPr>
          </a:p>
        </p:txBody>
      </p:sp>
      <p:sp>
        <p:nvSpPr>
          <p:cNvPr id="435" name="Google Shape;435;p28"/>
          <p:cNvSpPr/>
          <p:nvPr/>
        </p:nvSpPr>
        <p:spPr>
          <a:xfrm>
            <a:off x="4192975" y="522375"/>
            <a:ext cx="1595400" cy="449700"/>
          </a:xfrm>
          <a:prstGeom prst="rect">
            <a:avLst/>
          </a:prstGeom>
          <a:solidFill>
            <a:srgbClr val="2586D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Pre-processing Data with SQL</a:t>
            </a:r>
            <a:endParaRPr>
              <a:solidFill>
                <a:srgbClr val="FFFFFF"/>
              </a:solidFill>
            </a:endParaRPr>
          </a:p>
        </p:txBody>
      </p:sp>
      <p:sp>
        <p:nvSpPr>
          <p:cNvPr id="436" name="Google Shape;436;p28"/>
          <p:cNvSpPr/>
          <p:nvPr/>
        </p:nvSpPr>
        <p:spPr>
          <a:xfrm>
            <a:off x="6333900" y="598425"/>
            <a:ext cx="1723500" cy="297600"/>
          </a:xfrm>
          <a:prstGeom prst="rect">
            <a:avLst/>
          </a:prstGeom>
          <a:solidFill>
            <a:srgbClr val="2586D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Interactive Report</a:t>
            </a:r>
            <a:endParaRPr>
              <a:solidFill>
                <a:srgbClr val="FFFFFF"/>
              </a:solidFill>
            </a:endParaRPr>
          </a:p>
        </p:txBody>
      </p:sp>
      <p:sp>
        <p:nvSpPr>
          <p:cNvPr id="437" name="Google Shape;437;p28"/>
          <p:cNvSpPr/>
          <p:nvPr/>
        </p:nvSpPr>
        <p:spPr>
          <a:xfrm>
            <a:off x="6527550" y="3202650"/>
            <a:ext cx="1723500" cy="297600"/>
          </a:xfrm>
          <a:prstGeom prst="rect">
            <a:avLst/>
          </a:prstGeom>
          <a:solidFill>
            <a:srgbClr val="2586D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Click Prediction</a:t>
            </a:r>
            <a:endParaRPr>
              <a:solidFill>
                <a:srgbClr val="FFFFFF"/>
              </a:solidFill>
            </a:endParaRPr>
          </a:p>
        </p:txBody>
      </p:sp>
      <p:sp>
        <p:nvSpPr>
          <p:cNvPr id="438" name="Google Shape;438;p28"/>
          <p:cNvSpPr/>
          <p:nvPr/>
        </p:nvSpPr>
        <p:spPr>
          <a:xfrm>
            <a:off x="4059725" y="3202650"/>
            <a:ext cx="1869000" cy="297600"/>
          </a:xfrm>
          <a:prstGeom prst="rect">
            <a:avLst/>
          </a:prstGeom>
          <a:solidFill>
            <a:srgbClr val="2586D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Feature Engineering</a:t>
            </a:r>
            <a:endParaRPr>
              <a:solidFill>
                <a:srgbClr val="FFFFFF"/>
              </a:solidFill>
            </a:endParaRPr>
          </a:p>
        </p:txBody>
      </p:sp>
      <p:sp>
        <p:nvSpPr>
          <p:cNvPr id="439" name="Google Shape;439;p28"/>
          <p:cNvSpPr/>
          <p:nvPr/>
        </p:nvSpPr>
        <p:spPr>
          <a:xfrm>
            <a:off x="655250" y="2158988"/>
            <a:ext cx="1359300" cy="297600"/>
          </a:xfrm>
          <a:prstGeom prst="rect">
            <a:avLst/>
          </a:prstGeom>
          <a:solidFill>
            <a:srgbClr val="2586D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Data Source</a:t>
            </a:r>
            <a:endParaRPr>
              <a:solidFill>
                <a:srgbClr val="FFFFFF"/>
              </a:solidFill>
            </a:endParaRPr>
          </a:p>
        </p:txBody>
      </p:sp>
      <p:pic>
        <p:nvPicPr>
          <p:cNvPr id="440" name="Google Shape;440;p28"/>
          <p:cNvPicPr preferRelativeResize="0"/>
          <p:nvPr/>
        </p:nvPicPr>
        <p:blipFill>
          <a:blip r:embed="rId4">
            <a:alphaModFix/>
          </a:blip>
          <a:stretch>
            <a:fillRect/>
          </a:stretch>
        </p:blipFill>
        <p:spPr>
          <a:xfrm>
            <a:off x="525275" y="598575"/>
            <a:ext cx="575446" cy="5912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Data Storage</a:t>
            </a:r>
            <a:endParaRPr>
              <a:latin typeface="Arial"/>
              <a:ea typeface="Arial"/>
              <a:cs typeface="Arial"/>
              <a:sym typeface="Arial"/>
            </a:endParaRPr>
          </a:p>
        </p:txBody>
      </p:sp>
      <p:sp>
        <p:nvSpPr>
          <p:cNvPr id="446" name="Google Shape;446;p29"/>
          <p:cNvSpPr txBox="1"/>
          <p:nvPr>
            <p:ph idx="1" type="body"/>
          </p:nvPr>
        </p:nvSpPr>
        <p:spPr>
          <a:xfrm>
            <a:off x="2008875" y="2207475"/>
            <a:ext cx="7205100" cy="14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Amazon S3 (</a:t>
            </a:r>
            <a:r>
              <a:rPr lang="en" sz="2400">
                <a:solidFill>
                  <a:srgbClr val="232F3E"/>
                </a:solidFill>
                <a:latin typeface="Arial"/>
                <a:ea typeface="Arial"/>
                <a:cs typeface="Arial"/>
                <a:sym typeface="Arial"/>
              </a:rPr>
              <a:t>Simple Storage Service) can be used to </a:t>
            </a:r>
            <a:r>
              <a:rPr b="1" lang="en" sz="2400">
                <a:solidFill>
                  <a:srgbClr val="232F3E"/>
                </a:solidFill>
                <a:latin typeface="Arial"/>
                <a:ea typeface="Arial"/>
                <a:cs typeface="Arial"/>
                <a:sym typeface="Arial"/>
              </a:rPr>
              <a:t>store </a:t>
            </a:r>
            <a:r>
              <a:rPr lang="en" sz="2400">
                <a:solidFill>
                  <a:srgbClr val="232F3E"/>
                </a:solidFill>
                <a:latin typeface="Arial"/>
                <a:ea typeface="Arial"/>
                <a:cs typeface="Arial"/>
                <a:sym typeface="Arial"/>
              </a:rPr>
              <a:t>and </a:t>
            </a:r>
            <a:r>
              <a:rPr b="1" lang="en" sz="2400">
                <a:solidFill>
                  <a:srgbClr val="232F3E"/>
                </a:solidFill>
                <a:latin typeface="Arial"/>
                <a:ea typeface="Arial"/>
                <a:cs typeface="Arial"/>
                <a:sym typeface="Arial"/>
              </a:rPr>
              <a:t>retrieve </a:t>
            </a:r>
            <a:r>
              <a:rPr lang="en" sz="2400">
                <a:solidFill>
                  <a:srgbClr val="232F3E"/>
                </a:solidFill>
                <a:latin typeface="Arial"/>
                <a:ea typeface="Arial"/>
                <a:cs typeface="Arial"/>
                <a:sym typeface="Arial"/>
              </a:rPr>
              <a:t>data anywhere from the web</a:t>
            </a:r>
            <a:endParaRPr sz="2400">
              <a:solidFill>
                <a:srgbClr val="232F3E"/>
              </a:solidFill>
              <a:latin typeface="Arial"/>
              <a:ea typeface="Arial"/>
              <a:cs typeface="Arial"/>
              <a:sym typeface="Arial"/>
            </a:endParaRPr>
          </a:p>
          <a:p>
            <a:pPr indent="0" lvl="0" marL="0" rtl="0" algn="l">
              <a:spcBef>
                <a:spcPts val="1600"/>
              </a:spcBef>
              <a:spcAft>
                <a:spcPts val="1600"/>
              </a:spcAft>
              <a:buNone/>
            </a:pPr>
            <a:r>
              <a:rPr lang="en" sz="2400">
                <a:solidFill>
                  <a:srgbClr val="232F3E"/>
                </a:solidFill>
                <a:latin typeface="Arial"/>
                <a:ea typeface="Arial"/>
                <a:cs typeface="Arial"/>
                <a:sym typeface="Arial"/>
              </a:rPr>
              <a:t> </a:t>
            </a:r>
            <a:endParaRPr sz="2400">
              <a:solidFill>
                <a:srgbClr val="232F3E"/>
              </a:solidFill>
              <a:latin typeface="Arial"/>
              <a:ea typeface="Arial"/>
              <a:cs typeface="Arial"/>
              <a:sym typeface="Arial"/>
            </a:endParaRPr>
          </a:p>
        </p:txBody>
      </p:sp>
      <p:pic>
        <p:nvPicPr>
          <p:cNvPr id="447" name="Google Shape;447;p29"/>
          <p:cNvPicPr preferRelativeResize="0"/>
          <p:nvPr/>
        </p:nvPicPr>
        <p:blipFill>
          <a:blip r:embed="rId3">
            <a:alphaModFix/>
          </a:blip>
          <a:stretch>
            <a:fillRect/>
          </a:stretch>
        </p:blipFill>
        <p:spPr>
          <a:xfrm>
            <a:off x="98575" y="2013648"/>
            <a:ext cx="1801175" cy="135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Simple Querying</a:t>
            </a:r>
            <a:endParaRPr>
              <a:latin typeface="Arial"/>
              <a:ea typeface="Arial"/>
              <a:cs typeface="Arial"/>
              <a:sym typeface="Arial"/>
            </a:endParaRPr>
          </a:p>
        </p:txBody>
      </p:sp>
      <p:sp>
        <p:nvSpPr>
          <p:cNvPr id="453" name="Google Shape;453;p30"/>
          <p:cNvSpPr txBox="1"/>
          <p:nvPr>
            <p:ph idx="1" type="body"/>
          </p:nvPr>
        </p:nvSpPr>
        <p:spPr>
          <a:xfrm>
            <a:off x="2008875" y="2207475"/>
            <a:ext cx="6896100" cy="14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Amazon Athena makes it easy to analyze data directly in Amazon S3</a:t>
            </a:r>
            <a:endParaRPr sz="2400">
              <a:latin typeface="Arial"/>
              <a:ea typeface="Arial"/>
              <a:cs typeface="Arial"/>
              <a:sym typeface="Arial"/>
            </a:endParaRPr>
          </a:p>
          <a:p>
            <a:pPr indent="0" lvl="0" marL="0" rtl="0" algn="l">
              <a:spcBef>
                <a:spcPts val="1600"/>
              </a:spcBef>
              <a:spcAft>
                <a:spcPts val="0"/>
              </a:spcAft>
              <a:buNone/>
            </a:pPr>
            <a:r>
              <a:t/>
            </a:r>
            <a:endParaRPr sz="2400">
              <a:latin typeface="Arial"/>
              <a:ea typeface="Arial"/>
              <a:cs typeface="Arial"/>
              <a:sym typeface="Arial"/>
            </a:endParaRPr>
          </a:p>
          <a:p>
            <a:pPr indent="0" lvl="0" marL="0" rtl="0" algn="l">
              <a:spcBef>
                <a:spcPts val="1600"/>
              </a:spcBef>
              <a:spcAft>
                <a:spcPts val="1600"/>
              </a:spcAft>
              <a:buNone/>
            </a:pPr>
            <a:r>
              <a:rPr lang="en" sz="2400">
                <a:solidFill>
                  <a:srgbClr val="232F3E"/>
                </a:solidFill>
                <a:latin typeface="Arial"/>
                <a:ea typeface="Arial"/>
                <a:cs typeface="Arial"/>
                <a:sym typeface="Arial"/>
              </a:rPr>
              <a:t> </a:t>
            </a:r>
            <a:endParaRPr sz="2400">
              <a:solidFill>
                <a:srgbClr val="232F3E"/>
              </a:solidFill>
              <a:latin typeface="Arial"/>
              <a:ea typeface="Arial"/>
              <a:cs typeface="Arial"/>
              <a:sym typeface="Arial"/>
            </a:endParaRPr>
          </a:p>
        </p:txBody>
      </p:sp>
      <p:pic>
        <p:nvPicPr>
          <p:cNvPr id="454" name="Google Shape;454;p30"/>
          <p:cNvPicPr preferRelativeResize="0"/>
          <p:nvPr/>
        </p:nvPicPr>
        <p:blipFill>
          <a:blip r:embed="rId3">
            <a:alphaModFix/>
          </a:blip>
          <a:stretch>
            <a:fillRect/>
          </a:stretch>
        </p:blipFill>
        <p:spPr>
          <a:xfrm>
            <a:off x="601562" y="2296150"/>
            <a:ext cx="795200" cy="785900"/>
          </a:xfrm>
          <a:prstGeom prst="rect">
            <a:avLst/>
          </a:prstGeom>
          <a:noFill/>
          <a:ln>
            <a:noFill/>
          </a:ln>
        </p:spPr>
      </p:pic>
      <p:sp>
        <p:nvSpPr>
          <p:cNvPr id="455" name="Google Shape;455;p30"/>
          <p:cNvSpPr/>
          <p:nvPr/>
        </p:nvSpPr>
        <p:spPr>
          <a:xfrm>
            <a:off x="2008875" y="3425000"/>
            <a:ext cx="5826600" cy="913200"/>
          </a:xfrm>
          <a:prstGeom prst="rect">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Helvetica Neue"/>
                <a:ea typeface="Helvetica Neue"/>
                <a:cs typeface="Helvetica Neue"/>
                <a:sym typeface="Helvetica Neue"/>
              </a:rPr>
              <a:t>No infrastructure to set up or manage</a:t>
            </a:r>
            <a:endParaRPr b="1" sz="2400">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rPr b="1" lang="en" sz="2400">
                <a:solidFill>
                  <a:srgbClr val="FFFFFF"/>
                </a:solidFill>
                <a:latin typeface="Helvetica Neue"/>
                <a:ea typeface="Helvetica Neue"/>
                <a:cs typeface="Helvetica Neue"/>
                <a:sym typeface="Helvetica Neue"/>
              </a:rPr>
              <a:t>You pay only for running query  </a:t>
            </a:r>
            <a:endParaRPr b="1" sz="24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